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9144000"/>
  <p:notesSz cx="6858000" cy="9144000"/>
  <p:embeddedFontLst>
    <p:embeddedFont>
      <p:font typeface="Roboto"/>
      <p:regular r:id="rId21"/>
      <p:bold r:id="rId22"/>
      <p:italic r:id="rId23"/>
      <p:boldItalic r:id="rId24"/>
    </p:embeddedFont>
    <p:embeddedFont>
      <p:font typeface="Amatic SC"/>
      <p:regular r:id="rId25"/>
      <p:bold r:id="rId26"/>
    </p:embeddedFont>
    <p:embeddedFont>
      <p:font typeface="Roboto Light"/>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maticSC-bold.fntdata"/><Relationship Id="rId25" Type="http://schemas.openxmlformats.org/officeDocument/2006/relationships/font" Target="fonts/AmaticSC-regular.fntdata"/><Relationship Id="rId28" Type="http://schemas.openxmlformats.org/officeDocument/2006/relationships/font" Target="fonts/RobotoLight-bold.fntdata"/><Relationship Id="rId27" Type="http://schemas.openxmlformats.org/officeDocument/2006/relationships/font" Target="fonts/RobotoLigh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Light-italic.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RobotoLight-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Showcase Baseline, SVM prototype, projects </a:t>
            </a:r>
            <a:endParaRPr/>
          </a:p>
          <a:p>
            <a:pPr indent="0" lvl="0" marL="0" rtl="0" algn="l">
              <a:spcBef>
                <a:spcPts val="0"/>
              </a:spcBef>
              <a:spcAft>
                <a:spcPts val="0"/>
              </a:spcAft>
              <a:buNone/>
            </a:pPr>
            <a:r>
              <a:rPr lang="en"/>
              <a:t>Density plots</a:t>
            </a:r>
            <a:endParaRPr/>
          </a:p>
          <a:p>
            <a:pPr indent="0" lvl="0" marL="0" rtl="0" algn="l">
              <a:spcBef>
                <a:spcPts val="0"/>
              </a:spcBef>
              <a:spcAft>
                <a:spcPts val="0"/>
              </a:spcAft>
              <a:buClr>
                <a:schemeClr val="dk1"/>
              </a:buClr>
              <a:buSzPts val="1100"/>
              <a:buFont typeface="Arial"/>
              <a:buNone/>
            </a:pPr>
            <a:r>
              <a:rPr lang="en"/>
              <a:t>INTERACTIVE Dashboard</a:t>
            </a:r>
            <a:endParaRPr/>
          </a:p>
          <a:p>
            <a:pPr indent="0" lvl="0" marL="0" rtl="0" algn="l">
              <a:spcBef>
                <a:spcPts val="0"/>
              </a:spcBef>
              <a:spcAft>
                <a:spcPts val="0"/>
              </a:spcAft>
              <a:buClr>
                <a:schemeClr val="dk1"/>
              </a:buClr>
              <a:buSzPts val="1100"/>
              <a:buFont typeface="Arial"/>
              <a:buNone/>
            </a:pPr>
            <a:r>
              <a:rPr lang="en"/>
              <a:t>ML (SVM,Random Forest)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8047e198bf_0_9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8047e198bf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c932afeb8c_0_2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c932afeb8c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c932afeb8c_0_2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c932afeb8c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8047e198bf_0_28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8047e198bf_0_2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c932afeb8c_0_2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c932afeb8c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8047e198bf_0_39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8047e198bf_0_3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c883e37ad5_0_7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c883e37ad5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5304df3c6_0_7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5304df3c6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85304df3c6_0_8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85304df3c6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8047e198bf_0_2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8047e198bf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c932afeb8c_3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c932afeb8c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c932afeb8c_3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c932afeb8c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8047e198bf_0_2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8047e198bf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c932afeb8c_3_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c932afeb8c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c932afeb8c_0_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c932afeb8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4770650" y="313050"/>
            <a:ext cx="4056300" cy="623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5049200" y="905163"/>
            <a:ext cx="3204900" cy="2246400"/>
          </a:xfrm>
          <a:prstGeom prst="rect">
            <a:avLst/>
          </a:prstGeom>
        </p:spPr>
        <p:txBody>
          <a:bodyPr anchorCtr="0" anchor="b" bIns="91425" lIns="91425" spcFirstLastPara="1" rIns="91425" wrap="square" tIns="91425">
            <a:noAutofit/>
          </a:bodyPr>
          <a:lstStyle>
            <a:lvl1pPr lvl="0" rtl="0" algn="r">
              <a:lnSpc>
                <a:spcPct val="80000"/>
              </a:lnSpc>
              <a:spcBef>
                <a:spcPts val="0"/>
              </a:spcBef>
              <a:spcAft>
                <a:spcPts val="0"/>
              </a:spcAft>
              <a:buClr>
                <a:schemeClr val="lt1"/>
              </a:buClr>
              <a:buSzPts val="7500"/>
              <a:buNone/>
              <a:defRPr sz="7500">
                <a:solidFill>
                  <a:schemeClr val="lt1"/>
                </a:solidFill>
              </a:defRPr>
            </a:lvl1pPr>
            <a:lvl2pPr lvl="1" rtl="0" algn="r">
              <a:spcBef>
                <a:spcPts val="0"/>
              </a:spcBef>
              <a:spcAft>
                <a:spcPts val="0"/>
              </a:spcAft>
              <a:buClr>
                <a:schemeClr val="lt1"/>
              </a:buClr>
              <a:buSzPts val="7500"/>
              <a:buNone/>
              <a:defRPr sz="7500">
                <a:solidFill>
                  <a:schemeClr val="lt1"/>
                </a:solidFill>
              </a:defRPr>
            </a:lvl2pPr>
            <a:lvl3pPr lvl="2" rtl="0" algn="r">
              <a:spcBef>
                <a:spcPts val="0"/>
              </a:spcBef>
              <a:spcAft>
                <a:spcPts val="0"/>
              </a:spcAft>
              <a:buClr>
                <a:schemeClr val="lt1"/>
              </a:buClr>
              <a:buSzPts val="7500"/>
              <a:buNone/>
              <a:defRPr sz="7500">
                <a:solidFill>
                  <a:schemeClr val="lt1"/>
                </a:solidFill>
              </a:defRPr>
            </a:lvl3pPr>
            <a:lvl4pPr lvl="3" rtl="0" algn="r">
              <a:spcBef>
                <a:spcPts val="0"/>
              </a:spcBef>
              <a:spcAft>
                <a:spcPts val="0"/>
              </a:spcAft>
              <a:buClr>
                <a:schemeClr val="lt1"/>
              </a:buClr>
              <a:buSzPts val="7500"/>
              <a:buNone/>
              <a:defRPr sz="7500">
                <a:solidFill>
                  <a:schemeClr val="lt1"/>
                </a:solidFill>
              </a:defRPr>
            </a:lvl4pPr>
            <a:lvl5pPr lvl="4" rtl="0" algn="r">
              <a:spcBef>
                <a:spcPts val="0"/>
              </a:spcBef>
              <a:spcAft>
                <a:spcPts val="0"/>
              </a:spcAft>
              <a:buClr>
                <a:schemeClr val="lt1"/>
              </a:buClr>
              <a:buSzPts val="7500"/>
              <a:buNone/>
              <a:defRPr sz="7500">
                <a:solidFill>
                  <a:schemeClr val="lt1"/>
                </a:solidFill>
              </a:defRPr>
            </a:lvl5pPr>
            <a:lvl6pPr lvl="5" rtl="0" algn="r">
              <a:spcBef>
                <a:spcPts val="0"/>
              </a:spcBef>
              <a:spcAft>
                <a:spcPts val="0"/>
              </a:spcAft>
              <a:buClr>
                <a:schemeClr val="lt1"/>
              </a:buClr>
              <a:buSzPts val="7500"/>
              <a:buNone/>
              <a:defRPr sz="7500">
                <a:solidFill>
                  <a:schemeClr val="lt1"/>
                </a:solidFill>
              </a:defRPr>
            </a:lvl6pPr>
            <a:lvl7pPr lvl="6" rtl="0" algn="r">
              <a:spcBef>
                <a:spcPts val="0"/>
              </a:spcBef>
              <a:spcAft>
                <a:spcPts val="0"/>
              </a:spcAft>
              <a:buClr>
                <a:schemeClr val="lt1"/>
              </a:buClr>
              <a:buSzPts val="7500"/>
              <a:buNone/>
              <a:defRPr sz="7500">
                <a:solidFill>
                  <a:schemeClr val="lt1"/>
                </a:solidFill>
              </a:defRPr>
            </a:lvl7pPr>
            <a:lvl8pPr lvl="7" rtl="0" algn="r">
              <a:spcBef>
                <a:spcPts val="0"/>
              </a:spcBef>
              <a:spcAft>
                <a:spcPts val="0"/>
              </a:spcAft>
              <a:buClr>
                <a:schemeClr val="lt1"/>
              </a:buClr>
              <a:buSzPts val="7500"/>
              <a:buNone/>
              <a:defRPr sz="7500">
                <a:solidFill>
                  <a:schemeClr val="lt1"/>
                </a:solidFill>
              </a:defRPr>
            </a:lvl8pPr>
            <a:lvl9pPr lvl="8" rtl="0" algn="r">
              <a:spcBef>
                <a:spcPts val="0"/>
              </a:spcBef>
              <a:spcAft>
                <a:spcPts val="0"/>
              </a:spcAft>
              <a:buClr>
                <a:schemeClr val="lt1"/>
              </a:buClr>
              <a:buSzPts val="7500"/>
              <a:buNone/>
              <a:defRPr sz="7500">
                <a:solidFill>
                  <a:schemeClr val="lt1"/>
                </a:solidFill>
              </a:defRPr>
            </a:lvl9pPr>
          </a:lstStyle>
          <a:p/>
        </p:txBody>
      </p:sp>
      <p:sp>
        <p:nvSpPr>
          <p:cNvPr id="11" name="Google Shape;11;p2"/>
          <p:cNvSpPr txBox="1"/>
          <p:nvPr>
            <p:ph idx="1" type="subTitle"/>
          </p:nvPr>
        </p:nvSpPr>
        <p:spPr>
          <a:xfrm>
            <a:off x="5679500" y="3069800"/>
            <a:ext cx="2574600" cy="142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2900"/>
              <a:buFont typeface="Amatic SC"/>
              <a:buNone/>
              <a:defRPr sz="2900">
                <a:solidFill>
                  <a:schemeClr val="lt1"/>
                </a:solidFill>
                <a:latin typeface="Amatic SC"/>
                <a:ea typeface="Amatic SC"/>
                <a:cs typeface="Amatic SC"/>
                <a:sym typeface="Amatic SC"/>
              </a:defRPr>
            </a:lvl1pPr>
            <a:lvl2pPr lvl="1" rtl="0" algn="r">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2pPr>
            <a:lvl3pPr lvl="2" rtl="0" algn="r">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3pPr>
            <a:lvl4pPr lvl="3" rtl="0" algn="r">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4pPr>
            <a:lvl5pPr lvl="4" rtl="0" algn="r">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5pPr>
            <a:lvl6pPr lvl="5" rtl="0" algn="r">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6pPr>
            <a:lvl7pPr lvl="6" rtl="0" algn="r">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7pPr>
            <a:lvl8pPr lvl="7" rtl="0" algn="r">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8pPr>
            <a:lvl9pPr lvl="8" rtl="0" algn="r">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9pPr>
          </a:lstStyle>
          <a:p/>
        </p:txBody>
      </p:sp>
      <p:sp>
        <p:nvSpPr>
          <p:cNvPr id="12" name="Google Shape;12;p2"/>
          <p:cNvSpPr/>
          <p:nvPr/>
        </p:nvSpPr>
        <p:spPr>
          <a:xfrm>
            <a:off x="309775" y="313050"/>
            <a:ext cx="239100" cy="62319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idx="2" type="subTitle"/>
          </p:nvPr>
        </p:nvSpPr>
        <p:spPr>
          <a:xfrm>
            <a:off x="5590400" y="4826925"/>
            <a:ext cx="2663700" cy="1125900"/>
          </a:xfrm>
          <a:prstGeom prst="rect">
            <a:avLst/>
          </a:prstGeom>
        </p:spPr>
        <p:txBody>
          <a:bodyPr anchorCtr="0" anchor="t" bIns="91425" lIns="91425" spcFirstLastPara="1" rIns="91425" wrap="square" tIns="91425">
            <a:noAutofit/>
          </a:bodyPr>
          <a:lstStyle>
            <a:lvl1pPr lvl="0" rtl="0" algn="r">
              <a:lnSpc>
                <a:spcPct val="110000"/>
              </a:lnSpc>
              <a:spcBef>
                <a:spcPts val="0"/>
              </a:spcBef>
              <a:spcAft>
                <a:spcPts val="0"/>
              </a:spcAft>
              <a:buClr>
                <a:schemeClr val="lt1"/>
              </a:buClr>
              <a:buSzPts val="1400"/>
              <a:buNone/>
              <a:defRPr>
                <a:solidFill>
                  <a:schemeClr val="lt1"/>
                </a:solidFill>
              </a:defRPr>
            </a:lvl1pPr>
            <a:lvl2pPr lvl="1" rtl="0" algn="r">
              <a:lnSpc>
                <a:spcPct val="100000"/>
              </a:lnSpc>
              <a:spcBef>
                <a:spcPts val="0"/>
              </a:spcBef>
              <a:spcAft>
                <a:spcPts val="0"/>
              </a:spcAft>
              <a:buClr>
                <a:schemeClr val="lt1"/>
              </a:buClr>
              <a:buSzPts val="1400"/>
              <a:buNone/>
              <a:defRPr>
                <a:solidFill>
                  <a:schemeClr val="lt1"/>
                </a:solidFill>
              </a:defRPr>
            </a:lvl2pPr>
            <a:lvl3pPr lvl="2" rtl="0" algn="r">
              <a:lnSpc>
                <a:spcPct val="100000"/>
              </a:lnSpc>
              <a:spcBef>
                <a:spcPts val="0"/>
              </a:spcBef>
              <a:spcAft>
                <a:spcPts val="0"/>
              </a:spcAft>
              <a:buClr>
                <a:schemeClr val="lt1"/>
              </a:buClr>
              <a:buSzPts val="1400"/>
              <a:buNone/>
              <a:defRPr>
                <a:solidFill>
                  <a:schemeClr val="lt1"/>
                </a:solidFill>
              </a:defRPr>
            </a:lvl3pPr>
            <a:lvl4pPr lvl="3" rtl="0" algn="r">
              <a:lnSpc>
                <a:spcPct val="100000"/>
              </a:lnSpc>
              <a:spcBef>
                <a:spcPts val="0"/>
              </a:spcBef>
              <a:spcAft>
                <a:spcPts val="0"/>
              </a:spcAft>
              <a:buClr>
                <a:schemeClr val="lt1"/>
              </a:buClr>
              <a:buSzPts val="1400"/>
              <a:buNone/>
              <a:defRPr>
                <a:solidFill>
                  <a:schemeClr val="lt1"/>
                </a:solidFill>
              </a:defRPr>
            </a:lvl4pPr>
            <a:lvl5pPr lvl="4" rtl="0" algn="r">
              <a:lnSpc>
                <a:spcPct val="100000"/>
              </a:lnSpc>
              <a:spcBef>
                <a:spcPts val="0"/>
              </a:spcBef>
              <a:spcAft>
                <a:spcPts val="0"/>
              </a:spcAft>
              <a:buClr>
                <a:schemeClr val="lt1"/>
              </a:buClr>
              <a:buSzPts val="1400"/>
              <a:buNone/>
              <a:defRPr>
                <a:solidFill>
                  <a:schemeClr val="lt1"/>
                </a:solidFill>
              </a:defRPr>
            </a:lvl5pPr>
            <a:lvl6pPr lvl="5" rtl="0" algn="r">
              <a:lnSpc>
                <a:spcPct val="100000"/>
              </a:lnSpc>
              <a:spcBef>
                <a:spcPts val="0"/>
              </a:spcBef>
              <a:spcAft>
                <a:spcPts val="0"/>
              </a:spcAft>
              <a:buClr>
                <a:schemeClr val="lt1"/>
              </a:buClr>
              <a:buSzPts val="1400"/>
              <a:buNone/>
              <a:defRPr>
                <a:solidFill>
                  <a:schemeClr val="lt1"/>
                </a:solidFill>
              </a:defRPr>
            </a:lvl6pPr>
            <a:lvl7pPr lvl="6" rtl="0" algn="r">
              <a:lnSpc>
                <a:spcPct val="100000"/>
              </a:lnSpc>
              <a:spcBef>
                <a:spcPts val="0"/>
              </a:spcBef>
              <a:spcAft>
                <a:spcPts val="0"/>
              </a:spcAft>
              <a:buClr>
                <a:schemeClr val="lt1"/>
              </a:buClr>
              <a:buSzPts val="1400"/>
              <a:buNone/>
              <a:defRPr>
                <a:solidFill>
                  <a:schemeClr val="lt1"/>
                </a:solidFill>
              </a:defRPr>
            </a:lvl7pPr>
            <a:lvl8pPr lvl="7" rtl="0" algn="r">
              <a:lnSpc>
                <a:spcPct val="100000"/>
              </a:lnSpc>
              <a:spcBef>
                <a:spcPts val="0"/>
              </a:spcBef>
              <a:spcAft>
                <a:spcPts val="0"/>
              </a:spcAft>
              <a:buClr>
                <a:schemeClr val="lt1"/>
              </a:buClr>
              <a:buSzPts val="1400"/>
              <a:buNone/>
              <a:defRPr>
                <a:solidFill>
                  <a:schemeClr val="lt1"/>
                </a:solidFill>
              </a:defRPr>
            </a:lvl8pPr>
            <a:lvl9pPr lvl="8" rtl="0" algn="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52" name="Shape 52"/>
        <p:cNvGrpSpPr/>
        <p:nvPr/>
      </p:nvGrpSpPr>
      <p:grpSpPr>
        <a:xfrm>
          <a:off x="0" y="0"/>
          <a:ext cx="0" cy="0"/>
          <a:chOff x="0" y="0"/>
          <a:chExt cx="0" cy="0"/>
        </a:xfrm>
      </p:grpSpPr>
      <p:sp>
        <p:nvSpPr>
          <p:cNvPr id="53" name="Google Shape;53;p13"/>
          <p:cNvSpPr/>
          <p:nvPr/>
        </p:nvSpPr>
        <p:spPr>
          <a:xfrm>
            <a:off x="313350" y="313050"/>
            <a:ext cx="8517300" cy="4751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4" name="Google Shape;54;p13"/>
          <p:cNvSpPr txBox="1"/>
          <p:nvPr>
            <p:ph type="title"/>
          </p:nvPr>
        </p:nvSpPr>
        <p:spPr>
          <a:xfrm>
            <a:off x="724275" y="1509925"/>
            <a:ext cx="2227200" cy="1088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5" name="Google Shape;55;p13"/>
          <p:cNvSpPr txBox="1"/>
          <p:nvPr>
            <p:ph hasCustomPrompt="1" idx="2" type="title"/>
          </p:nvPr>
        </p:nvSpPr>
        <p:spPr>
          <a:xfrm>
            <a:off x="724275" y="777325"/>
            <a:ext cx="2227200" cy="732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56" name="Google Shape;56;p13"/>
          <p:cNvSpPr txBox="1"/>
          <p:nvPr>
            <p:ph idx="3" type="title"/>
          </p:nvPr>
        </p:nvSpPr>
        <p:spPr>
          <a:xfrm>
            <a:off x="3458400" y="1509925"/>
            <a:ext cx="2227200" cy="1088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7" name="Google Shape;57;p13"/>
          <p:cNvSpPr txBox="1"/>
          <p:nvPr>
            <p:ph hasCustomPrompt="1" idx="4" type="title"/>
          </p:nvPr>
        </p:nvSpPr>
        <p:spPr>
          <a:xfrm>
            <a:off x="3458400" y="777325"/>
            <a:ext cx="2227200" cy="732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58" name="Google Shape;58;p13"/>
          <p:cNvSpPr txBox="1"/>
          <p:nvPr>
            <p:ph idx="5" type="title"/>
          </p:nvPr>
        </p:nvSpPr>
        <p:spPr>
          <a:xfrm>
            <a:off x="6192525" y="1509925"/>
            <a:ext cx="2227200" cy="1088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9" name="Google Shape;59;p13"/>
          <p:cNvSpPr txBox="1"/>
          <p:nvPr>
            <p:ph hasCustomPrompt="1" idx="6" type="title"/>
          </p:nvPr>
        </p:nvSpPr>
        <p:spPr>
          <a:xfrm>
            <a:off x="6192525" y="777325"/>
            <a:ext cx="2227200" cy="732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60" name="Google Shape;60;p13"/>
          <p:cNvSpPr txBox="1"/>
          <p:nvPr>
            <p:ph idx="7" type="title"/>
          </p:nvPr>
        </p:nvSpPr>
        <p:spPr>
          <a:xfrm>
            <a:off x="2091350" y="3454600"/>
            <a:ext cx="2227200" cy="1088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1" name="Google Shape;61;p13"/>
          <p:cNvSpPr txBox="1"/>
          <p:nvPr>
            <p:ph hasCustomPrompt="1" idx="8" type="title"/>
          </p:nvPr>
        </p:nvSpPr>
        <p:spPr>
          <a:xfrm>
            <a:off x="2091338" y="2722000"/>
            <a:ext cx="2227200" cy="732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62" name="Google Shape;62;p13"/>
          <p:cNvSpPr txBox="1"/>
          <p:nvPr>
            <p:ph idx="9" type="title"/>
          </p:nvPr>
        </p:nvSpPr>
        <p:spPr>
          <a:xfrm>
            <a:off x="4825475" y="3454600"/>
            <a:ext cx="2227200" cy="1088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3" name="Google Shape;63;p13"/>
          <p:cNvSpPr txBox="1"/>
          <p:nvPr>
            <p:ph hasCustomPrompt="1" idx="13" type="title"/>
          </p:nvPr>
        </p:nvSpPr>
        <p:spPr>
          <a:xfrm>
            <a:off x="4825463" y="2722000"/>
            <a:ext cx="2227200" cy="732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64" name="Google Shape;64;p13"/>
          <p:cNvSpPr/>
          <p:nvPr/>
        </p:nvSpPr>
        <p:spPr>
          <a:xfrm rot="5400000">
            <a:off x="4452450" y="2170125"/>
            <a:ext cx="239100" cy="8512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ONE_COLUMN_TEXT_1">
    <p:spTree>
      <p:nvGrpSpPr>
        <p:cNvPr id="65" name="Shape 65"/>
        <p:cNvGrpSpPr/>
        <p:nvPr/>
      </p:nvGrpSpPr>
      <p:grpSpPr>
        <a:xfrm>
          <a:off x="0" y="0"/>
          <a:ext cx="0" cy="0"/>
          <a:chOff x="0" y="0"/>
          <a:chExt cx="0" cy="0"/>
        </a:xfrm>
      </p:grpSpPr>
      <p:sp>
        <p:nvSpPr>
          <p:cNvPr id="66" name="Google Shape;66;p14"/>
          <p:cNvSpPr txBox="1"/>
          <p:nvPr>
            <p:ph idx="1" type="body"/>
          </p:nvPr>
        </p:nvSpPr>
        <p:spPr>
          <a:xfrm>
            <a:off x="3413455" y="1855975"/>
            <a:ext cx="4413000" cy="1330800"/>
          </a:xfrm>
          <a:prstGeom prst="rect">
            <a:avLst/>
          </a:prstGeom>
        </p:spPr>
        <p:txBody>
          <a:bodyPr anchorCtr="0" anchor="t" bIns="91425" lIns="91425" spcFirstLastPara="1" rIns="91425" wrap="square" tIns="91425">
            <a:noAutofit/>
          </a:bodyPr>
          <a:lstStyle>
            <a:lvl1pPr indent="-330200" lvl="0" marL="457200" rtl="0">
              <a:lnSpc>
                <a:spcPct val="115000"/>
              </a:lnSpc>
              <a:spcBef>
                <a:spcPts val="0"/>
              </a:spcBef>
              <a:spcAft>
                <a:spcPts val="0"/>
              </a:spcAft>
              <a:buSzPts val="1600"/>
              <a:buChar char="●"/>
              <a:defRPr sz="1600"/>
            </a:lvl1pPr>
            <a:lvl2pPr indent="-330200" lvl="1" marL="914400" rtl="0">
              <a:lnSpc>
                <a:spcPct val="115000"/>
              </a:lnSpc>
              <a:spcBef>
                <a:spcPts val="1600"/>
              </a:spcBef>
              <a:spcAft>
                <a:spcPts val="0"/>
              </a:spcAft>
              <a:buSzPts val="1600"/>
              <a:buChar char="○"/>
              <a:defRPr sz="1600"/>
            </a:lvl2pPr>
            <a:lvl3pPr indent="-330200" lvl="2" marL="1371600" rtl="0">
              <a:lnSpc>
                <a:spcPct val="115000"/>
              </a:lnSpc>
              <a:spcBef>
                <a:spcPts val="1600"/>
              </a:spcBef>
              <a:spcAft>
                <a:spcPts val="0"/>
              </a:spcAft>
              <a:buSzPts val="1600"/>
              <a:buChar char="■"/>
              <a:defRPr sz="1600"/>
            </a:lvl3pPr>
            <a:lvl4pPr indent="-330200" lvl="3" marL="1828800" rtl="0">
              <a:lnSpc>
                <a:spcPct val="115000"/>
              </a:lnSpc>
              <a:spcBef>
                <a:spcPts val="1600"/>
              </a:spcBef>
              <a:spcAft>
                <a:spcPts val="0"/>
              </a:spcAft>
              <a:buSzPts val="1600"/>
              <a:buChar char="●"/>
              <a:defRPr sz="1600"/>
            </a:lvl4pPr>
            <a:lvl5pPr indent="-330200" lvl="4" marL="2286000" rtl="0">
              <a:lnSpc>
                <a:spcPct val="115000"/>
              </a:lnSpc>
              <a:spcBef>
                <a:spcPts val="1600"/>
              </a:spcBef>
              <a:spcAft>
                <a:spcPts val="0"/>
              </a:spcAft>
              <a:buSzPts val="1600"/>
              <a:buChar char="○"/>
              <a:defRPr sz="1600"/>
            </a:lvl5pPr>
            <a:lvl6pPr indent="-330200" lvl="5" marL="2743200" rtl="0">
              <a:lnSpc>
                <a:spcPct val="115000"/>
              </a:lnSpc>
              <a:spcBef>
                <a:spcPts val="1600"/>
              </a:spcBef>
              <a:spcAft>
                <a:spcPts val="0"/>
              </a:spcAft>
              <a:buSzPts val="1600"/>
              <a:buChar char="■"/>
              <a:defRPr sz="1600"/>
            </a:lvl6pPr>
            <a:lvl7pPr indent="-330200" lvl="6" marL="3200400" rtl="0">
              <a:lnSpc>
                <a:spcPct val="115000"/>
              </a:lnSpc>
              <a:spcBef>
                <a:spcPts val="1600"/>
              </a:spcBef>
              <a:spcAft>
                <a:spcPts val="0"/>
              </a:spcAft>
              <a:buSzPts val="1600"/>
              <a:buChar char="●"/>
              <a:defRPr sz="1600"/>
            </a:lvl7pPr>
            <a:lvl8pPr indent="-330200" lvl="7" marL="3657600" rtl="0">
              <a:lnSpc>
                <a:spcPct val="115000"/>
              </a:lnSpc>
              <a:spcBef>
                <a:spcPts val="1600"/>
              </a:spcBef>
              <a:spcAft>
                <a:spcPts val="0"/>
              </a:spcAft>
              <a:buSzPts val="1600"/>
              <a:buChar char="○"/>
              <a:defRPr sz="1600"/>
            </a:lvl8pPr>
            <a:lvl9pPr indent="-330200" lvl="8" marL="4114800" rtl="0">
              <a:lnSpc>
                <a:spcPct val="115000"/>
              </a:lnSpc>
              <a:spcBef>
                <a:spcPts val="1600"/>
              </a:spcBef>
              <a:spcAft>
                <a:spcPts val="1600"/>
              </a:spcAft>
              <a:buSzPts val="1600"/>
              <a:buChar char="■"/>
              <a:defRPr sz="1600"/>
            </a:lvl9pPr>
          </a:lstStyle>
          <a:p/>
        </p:txBody>
      </p:sp>
      <p:sp>
        <p:nvSpPr>
          <p:cNvPr id="67" name="Google Shape;67;p14"/>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4"/>
          <p:cNvSpPr/>
          <p:nvPr/>
        </p:nvSpPr>
        <p:spPr>
          <a:xfrm>
            <a:off x="8587850" y="1558350"/>
            <a:ext cx="239100" cy="19182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ph idx="2" type="body"/>
          </p:nvPr>
        </p:nvSpPr>
        <p:spPr>
          <a:xfrm>
            <a:off x="3413450" y="4450525"/>
            <a:ext cx="4413000" cy="1469400"/>
          </a:xfrm>
          <a:prstGeom prst="rect">
            <a:avLst/>
          </a:prstGeom>
        </p:spPr>
        <p:txBody>
          <a:bodyPr anchorCtr="0" anchor="t" bIns="91425" lIns="91425" spcFirstLastPara="1" rIns="91425" wrap="square" tIns="91425">
            <a:noAutofit/>
          </a:bodyPr>
          <a:lstStyle>
            <a:lvl1pPr indent="-330200" lvl="0" marL="457200" rtl="0">
              <a:lnSpc>
                <a:spcPct val="115000"/>
              </a:lnSpc>
              <a:spcBef>
                <a:spcPts val="0"/>
              </a:spcBef>
              <a:spcAft>
                <a:spcPts val="0"/>
              </a:spcAft>
              <a:buSzPts val="1600"/>
              <a:buChar char="●"/>
              <a:defRPr sz="1600"/>
            </a:lvl1pPr>
            <a:lvl2pPr indent="-330200" lvl="1" marL="914400" rtl="0">
              <a:lnSpc>
                <a:spcPct val="115000"/>
              </a:lnSpc>
              <a:spcBef>
                <a:spcPts val="1600"/>
              </a:spcBef>
              <a:spcAft>
                <a:spcPts val="0"/>
              </a:spcAft>
              <a:buSzPts val="1600"/>
              <a:buChar char="○"/>
              <a:defRPr sz="1600"/>
            </a:lvl2pPr>
            <a:lvl3pPr indent="-330200" lvl="2" marL="1371600" rtl="0">
              <a:lnSpc>
                <a:spcPct val="115000"/>
              </a:lnSpc>
              <a:spcBef>
                <a:spcPts val="1600"/>
              </a:spcBef>
              <a:spcAft>
                <a:spcPts val="0"/>
              </a:spcAft>
              <a:buSzPts val="1600"/>
              <a:buChar char="■"/>
              <a:defRPr sz="1600"/>
            </a:lvl3pPr>
            <a:lvl4pPr indent="-330200" lvl="3" marL="1828800" rtl="0">
              <a:lnSpc>
                <a:spcPct val="115000"/>
              </a:lnSpc>
              <a:spcBef>
                <a:spcPts val="1600"/>
              </a:spcBef>
              <a:spcAft>
                <a:spcPts val="0"/>
              </a:spcAft>
              <a:buSzPts val="1600"/>
              <a:buChar char="●"/>
              <a:defRPr sz="1600"/>
            </a:lvl4pPr>
            <a:lvl5pPr indent="-330200" lvl="4" marL="2286000" rtl="0">
              <a:lnSpc>
                <a:spcPct val="115000"/>
              </a:lnSpc>
              <a:spcBef>
                <a:spcPts val="1600"/>
              </a:spcBef>
              <a:spcAft>
                <a:spcPts val="0"/>
              </a:spcAft>
              <a:buSzPts val="1600"/>
              <a:buChar char="○"/>
              <a:defRPr sz="1600"/>
            </a:lvl5pPr>
            <a:lvl6pPr indent="-330200" lvl="5" marL="2743200" rtl="0">
              <a:lnSpc>
                <a:spcPct val="115000"/>
              </a:lnSpc>
              <a:spcBef>
                <a:spcPts val="1600"/>
              </a:spcBef>
              <a:spcAft>
                <a:spcPts val="0"/>
              </a:spcAft>
              <a:buSzPts val="1600"/>
              <a:buChar char="■"/>
              <a:defRPr sz="1600"/>
            </a:lvl6pPr>
            <a:lvl7pPr indent="-330200" lvl="6" marL="3200400" rtl="0">
              <a:lnSpc>
                <a:spcPct val="115000"/>
              </a:lnSpc>
              <a:spcBef>
                <a:spcPts val="1600"/>
              </a:spcBef>
              <a:spcAft>
                <a:spcPts val="0"/>
              </a:spcAft>
              <a:buSzPts val="1600"/>
              <a:buChar char="●"/>
              <a:defRPr sz="1600"/>
            </a:lvl7pPr>
            <a:lvl8pPr indent="-330200" lvl="7" marL="3657600" rtl="0">
              <a:lnSpc>
                <a:spcPct val="115000"/>
              </a:lnSpc>
              <a:spcBef>
                <a:spcPts val="1600"/>
              </a:spcBef>
              <a:spcAft>
                <a:spcPts val="0"/>
              </a:spcAft>
              <a:buSzPts val="1600"/>
              <a:buChar char="○"/>
              <a:defRPr sz="1600"/>
            </a:lvl8pPr>
            <a:lvl9pPr indent="-330200" lvl="8" marL="4114800" rtl="0">
              <a:lnSpc>
                <a:spcPct val="115000"/>
              </a:lnSpc>
              <a:spcBef>
                <a:spcPts val="1600"/>
              </a:spcBef>
              <a:spcAft>
                <a:spcPts val="1600"/>
              </a:spcAft>
              <a:buSzPts val="1600"/>
              <a:buChar char="■"/>
              <a:defRPr sz="1600"/>
            </a:lvl9pPr>
          </a:lstStyle>
          <a:p/>
        </p:txBody>
      </p:sp>
      <p:sp>
        <p:nvSpPr>
          <p:cNvPr id="70" name="Google Shape;70;p14"/>
          <p:cNvSpPr/>
          <p:nvPr/>
        </p:nvSpPr>
        <p:spPr>
          <a:xfrm>
            <a:off x="8587850" y="3828835"/>
            <a:ext cx="239100" cy="27129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15"/>
          <p:cNvSpPr/>
          <p:nvPr/>
        </p:nvSpPr>
        <p:spPr>
          <a:xfrm rot="5400000">
            <a:off x="4452450" y="2170125"/>
            <a:ext cx="239100" cy="8512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APTION_ONLY_1">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16"/>
          <p:cNvSpPr/>
          <p:nvPr/>
        </p:nvSpPr>
        <p:spPr>
          <a:xfrm rot="10800000">
            <a:off x="313350" y="2874050"/>
            <a:ext cx="8517300" cy="3667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BODY_1_1">
    <p:spTree>
      <p:nvGrpSpPr>
        <p:cNvPr id="77" name="Shape 77"/>
        <p:cNvGrpSpPr/>
        <p:nvPr/>
      </p:nvGrpSpPr>
      <p:grpSpPr>
        <a:xfrm>
          <a:off x="0" y="0"/>
          <a:ext cx="0" cy="0"/>
          <a:chOff x="0" y="0"/>
          <a:chExt cx="0" cy="0"/>
        </a:xfrm>
      </p:grpSpPr>
      <p:sp>
        <p:nvSpPr>
          <p:cNvPr id="78" name="Google Shape;78;p17"/>
          <p:cNvSpPr/>
          <p:nvPr/>
        </p:nvSpPr>
        <p:spPr>
          <a:xfrm>
            <a:off x="2240925" y="2810825"/>
            <a:ext cx="6589800" cy="3731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7"/>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17"/>
          <p:cNvSpPr txBox="1"/>
          <p:nvPr>
            <p:ph idx="1" type="subTitle"/>
          </p:nvPr>
        </p:nvSpPr>
        <p:spPr>
          <a:xfrm>
            <a:off x="4764125" y="3427650"/>
            <a:ext cx="3066900" cy="91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81" name="Google Shape;81;p17"/>
          <p:cNvSpPr txBox="1"/>
          <p:nvPr>
            <p:ph idx="2" type="subTitle"/>
          </p:nvPr>
        </p:nvSpPr>
        <p:spPr>
          <a:xfrm>
            <a:off x="4764125" y="4448913"/>
            <a:ext cx="3066900" cy="60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82" name="Google Shape;82;p17"/>
          <p:cNvSpPr txBox="1"/>
          <p:nvPr>
            <p:ph idx="3" type="subTitle"/>
          </p:nvPr>
        </p:nvSpPr>
        <p:spPr>
          <a:xfrm>
            <a:off x="4764125" y="5195250"/>
            <a:ext cx="3066900" cy="76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TITLE_AND_BODY_1_1_1">
    <p:spTree>
      <p:nvGrpSpPr>
        <p:cNvPr id="83" name="Shape 83"/>
        <p:cNvGrpSpPr/>
        <p:nvPr/>
      </p:nvGrpSpPr>
      <p:grpSpPr>
        <a:xfrm>
          <a:off x="0" y="0"/>
          <a:ext cx="0" cy="0"/>
          <a:chOff x="0" y="0"/>
          <a:chExt cx="0" cy="0"/>
        </a:xfrm>
      </p:grpSpPr>
      <p:sp>
        <p:nvSpPr>
          <p:cNvPr id="84" name="Google Shape;84;p18"/>
          <p:cNvSpPr/>
          <p:nvPr/>
        </p:nvSpPr>
        <p:spPr>
          <a:xfrm>
            <a:off x="313350" y="1588225"/>
            <a:ext cx="8517300" cy="425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5" name="Google Shape;85;p18"/>
          <p:cNvSpPr txBox="1"/>
          <p:nvPr>
            <p:ph idx="1" type="subTitle"/>
          </p:nvPr>
        </p:nvSpPr>
        <p:spPr>
          <a:xfrm>
            <a:off x="1990600" y="2529188"/>
            <a:ext cx="1872900" cy="38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86" name="Google Shape;86;p18"/>
          <p:cNvSpPr txBox="1"/>
          <p:nvPr>
            <p:ph type="title"/>
          </p:nvPr>
        </p:nvSpPr>
        <p:spPr>
          <a:xfrm>
            <a:off x="1990600" y="2199538"/>
            <a:ext cx="1872900" cy="435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500"/>
              <a:buNone/>
              <a:defRPr sz="2500">
                <a:solidFill>
                  <a:schemeClr val="l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87" name="Google Shape;87;p18"/>
          <p:cNvSpPr txBox="1"/>
          <p:nvPr>
            <p:ph idx="2"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 name="Google Shape;88;p18"/>
          <p:cNvSpPr txBox="1"/>
          <p:nvPr>
            <p:ph hasCustomPrompt="1" idx="3" type="title"/>
          </p:nvPr>
        </p:nvSpPr>
        <p:spPr>
          <a:xfrm>
            <a:off x="801875" y="2144613"/>
            <a:ext cx="951600" cy="7326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89" name="Google Shape;89;p18"/>
          <p:cNvSpPr txBox="1"/>
          <p:nvPr>
            <p:ph idx="4" type="subTitle"/>
          </p:nvPr>
        </p:nvSpPr>
        <p:spPr>
          <a:xfrm>
            <a:off x="1990600" y="3712500"/>
            <a:ext cx="1872900" cy="38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0" name="Google Shape;90;p18"/>
          <p:cNvSpPr txBox="1"/>
          <p:nvPr>
            <p:ph idx="5" type="title"/>
          </p:nvPr>
        </p:nvSpPr>
        <p:spPr>
          <a:xfrm>
            <a:off x="1990600" y="3382850"/>
            <a:ext cx="1872900" cy="435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500"/>
              <a:buNone/>
              <a:defRPr sz="2500">
                <a:solidFill>
                  <a:schemeClr val="l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91" name="Google Shape;91;p18"/>
          <p:cNvSpPr txBox="1"/>
          <p:nvPr>
            <p:ph hasCustomPrompt="1" idx="6" type="title"/>
          </p:nvPr>
        </p:nvSpPr>
        <p:spPr>
          <a:xfrm>
            <a:off x="801875" y="3327925"/>
            <a:ext cx="951600" cy="7326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92" name="Google Shape;92;p18"/>
          <p:cNvSpPr txBox="1"/>
          <p:nvPr>
            <p:ph idx="7" type="subTitle"/>
          </p:nvPr>
        </p:nvSpPr>
        <p:spPr>
          <a:xfrm>
            <a:off x="6069980" y="2529188"/>
            <a:ext cx="1872900" cy="38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3" name="Google Shape;93;p18"/>
          <p:cNvSpPr txBox="1"/>
          <p:nvPr>
            <p:ph idx="8" type="title"/>
          </p:nvPr>
        </p:nvSpPr>
        <p:spPr>
          <a:xfrm>
            <a:off x="6069980" y="2199538"/>
            <a:ext cx="1872900" cy="435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500"/>
              <a:buNone/>
              <a:defRPr sz="2500">
                <a:solidFill>
                  <a:schemeClr val="l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94" name="Google Shape;94;p18"/>
          <p:cNvSpPr txBox="1"/>
          <p:nvPr>
            <p:ph hasCustomPrompt="1" idx="9" type="title"/>
          </p:nvPr>
        </p:nvSpPr>
        <p:spPr>
          <a:xfrm>
            <a:off x="4936605" y="2144613"/>
            <a:ext cx="896400" cy="7326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95" name="Google Shape;95;p18"/>
          <p:cNvSpPr txBox="1"/>
          <p:nvPr>
            <p:ph idx="13" type="subTitle"/>
          </p:nvPr>
        </p:nvSpPr>
        <p:spPr>
          <a:xfrm>
            <a:off x="6069980" y="3732288"/>
            <a:ext cx="1872900" cy="38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6" name="Google Shape;96;p18"/>
          <p:cNvSpPr txBox="1"/>
          <p:nvPr>
            <p:ph idx="14" type="title"/>
          </p:nvPr>
        </p:nvSpPr>
        <p:spPr>
          <a:xfrm>
            <a:off x="6069980" y="3402638"/>
            <a:ext cx="1872900" cy="435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500"/>
              <a:buNone/>
              <a:defRPr sz="2500">
                <a:solidFill>
                  <a:schemeClr val="l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97" name="Google Shape;97;p18"/>
          <p:cNvSpPr txBox="1"/>
          <p:nvPr>
            <p:ph hasCustomPrompt="1" idx="15" type="title"/>
          </p:nvPr>
        </p:nvSpPr>
        <p:spPr>
          <a:xfrm>
            <a:off x="4936605" y="3347713"/>
            <a:ext cx="896400" cy="7326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98" name="Google Shape;98;p18"/>
          <p:cNvSpPr txBox="1"/>
          <p:nvPr>
            <p:ph idx="16" type="subTitle"/>
          </p:nvPr>
        </p:nvSpPr>
        <p:spPr>
          <a:xfrm>
            <a:off x="6069980" y="4935388"/>
            <a:ext cx="1872900" cy="38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99" name="Google Shape;99;p18"/>
          <p:cNvSpPr txBox="1"/>
          <p:nvPr>
            <p:ph idx="17" type="title"/>
          </p:nvPr>
        </p:nvSpPr>
        <p:spPr>
          <a:xfrm>
            <a:off x="6069980" y="4605738"/>
            <a:ext cx="1872900" cy="435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500"/>
              <a:buNone/>
              <a:defRPr sz="2500">
                <a:solidFill>
                  <a:schemeClr val="l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100" name="Google Shape;100;p18"/>
          <p:cNvSpPr txBox="1"/>
          <p:nvPr>
            <p:ph hasCustomPrompt="1" idx="18" type="title"/>
          </p:nvPr>
        </p:nvSpPr>
        <p:spPr>
          <a:xfrm>
            <a:off x="4936605" y="4550813"/>
            <a:ext cx="896400" cy="7326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101" name="Google Shape;101;p18"/>
          <p:cNvSpPr/>
          <p:nvPr/>
        </p:nvSpPr>
        <p:spPr>
          <a:xfrm rot="5400000">
            <a:off x="4452450" y="2170125"/>
            <a:ext cx="239100" cy="85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APTION_ONLY_1_1">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19"/>
          <p:cNvSpPr/>
          <p:nvPr/>
        </p:nvSpPr>
        <p:spPr>
          <a:xfrm rot="10800000">
            <a:off x="313350" y="3973850"/>
            <a:ext cx="8517300" cy="2567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txBox="1"/>
          <p:nvPr>
            <p:ph idx="2" type="title"/>
          </p:nvPr>
        </p:nvSpPr>
        <p:spPr>
          <a:xfrm>
            <a:off x="806100" y="5347850"/>
            <a:ext cx="1735200" cy="7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2500"/>
              <a:buNone/>
              <a:defRPr sz="25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106" name="Google Shape;106;p19"/>
          <p:cNvSpPr txBox="1"/>
          <p:nvPr>
            <p:ph idx="3" type="title"/>
          </p:nvPr>
        </p:nvSpPr>
        <p:spPr>
          <a:xfrm>
            <a:off x="2738301" y="2680850"/>
            <a:ext cx="1735200" cy="7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7" name="Google Shape;107;p19"/>
          <p:cNvSpPr txBox="1"/>
          <p:nvPr>
            <p:ph idx="4" type="title"/>
          </p:nvPr>
        </p:nvSpPr>
        <p:spPr>
          <a:xfrm>
            <a:off x="4670503" y="5347850"/>
            <a:ext cx="1735200" cy="7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2500"/>
              <a:buNone/>
              <a:defRPr sz="25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108" name="Google Shape;108;p19"/>
          <p:cNvSpPr txBox="1"/>
          <p:nvPr>
            <p:ph idx="5" type="title"/>
          </p:nvPr>
        </p:nvSpPr>
        <p:spPr>
          <a:xfrm>
            <a:off x="6602704" y="2680850"/>
            <a:ext cx="1735200" cy="7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 name="Google Shape;111;p20"/>
          <p:cNvSpPr/>
          <p:nvPr/>
        </p:nvSpPr>
        <p:spPr>
          <a:xfrm rot="5400000">
            <a:off x="4452450" y="2170125"/>
            <a:ext cx="239100" cy="85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0"/>
          <p:cNvSpPr/>
          <p:nvPr/>
        </p:nvSpPr>
        <p:spPr>
          <a:xfrm>
            <a:off x="313350" y="1206075"/>
            <a:ext cx="8520600" cy="462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311700" y="4046325"/>
            <a:ext cx="8515200" cy="24987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1743450" y="4492150"/>
            <a:ext cx="5651700" cy="94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7" name="Google Shape;17;p3"/>
          <p:cNvSpPr txBox="1"/>
          <p:nvPr>
            <p:ph hasCustomPrompt="1" idx="2" type="title"/>
          </p:nvPr>
        </p:nvSpPr>
        <p:spPr>
          <a:xfrm>
            <a:off x="311700" y="547550"/>
            <a:ext cx="1755300" cy="104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7200"/>
              <a:buNone/>
              <a:defRPr sz="7200">
                <a:solidFill>
                  <a:schemeClr val="accent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 name="Google Shape;18;p3"/>
          <p:cNvSpPr txBox="1"/>
          <p:nvPr>
            <p:ph idx="1" type="subTitle"/>
          </p:nvPr>
        </p:nvSpPr>
        <p:spPr>
          <a:xfrm>
            <a:off x="2422500" y="5438950"/>
            <a:ext cx="4288200" cy="70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113" name="Shape 113"/>
        <p:cNvGrpSpPr/>
        <p:nvPr/>
      </p:nvGrpSpPr>
      <p:grpSpPr>
        <a:xfrm>
          <a:off x="0" y="0"/>
          <a:ext cx="0" cy="0"/>
          <a:chOff x="0" y="0"/>
          <a:chExt cx="0" cy="0"/>
        </a:xfrm>
      </p:grpSpPr>
      <p:sp>
        <p:nvSpPr>
          <p:cNvPr id="114" name="Google Shape;114;p21"/>
          <p:cNvSpPr/>
          <p:nvPr/>
        </p:nvSpPr>
        <p:spPr>
          <a:xfrm>
            <a:off x="311700" y="1729000"/>
            <a:ext cx="8515200" cy="481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1"/>
          <p:cNvSpPr txBox="1"/>
          <p:nvPr>
            <p:ph idx="1" type="body"/>
          </p:nvPr>
        </p:nvSpPr>
        <p:spPr>
          <a:xfrm>
            <a:off x="3366600" y="2530450"/>
            <a:ext cx="4607700" cy="36702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
        <p:nvSpPr>
          <p:cNvPr id="116" name="Google Shape;116;p21"/>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17" name="Google Shape;117;p21"/>
          <p:cNvGrpSpPr/>
          <p:nvPr/>
        </p:nvGrpSpPr>
        <p:grpSpPr>
          <a:xfrm>
            <a:off x="311425" y="1740975"/>
            <a:ext cx="3892815" cy="4798601"/>
            <a:chOff x="9568472" y="2445121"/>
            <a:chExt cx="4248870" cy="5237504"/>
          </a:xfrm>
        </p:grpSpPr>
        <p:sp>
          <p:nvSpPr>
            <p:cNvPr id="118" name="Google Shape;118;p21"/>
            <p:cNvSpPr/>
            <p:nvPr/>
          </p:nvSpPr>
          <p:spPr>
            <a:xfrm>
              <a:off x="9568472" y="2445121"/>
              <a:ext cx="4248870" cy="1185274"/>
            </a:xfrm>
            <a:custGeom>
              <a:rect b="b" l="l" r="r" t="t"/>
              <a:pathLst>
                <a:path extrusionOk="0" h="57440" w="205906">
                  <a:moveTo>
                    <a:pt x="0" y="0"/>
                  </a:moveTo>
                  <a:cubicBezTo>
                    <a:pt x="0" y="0"/>
                    <a:pt x="4944" y="22611"/>
                    <a:pt x="21811" y="22611"/>
                  </a:cubicBezTo>
                  <a:cubicBezTo>
                    <a:pt x="24415" y="22611"/>
                    <a:pt x="27304" y="22072"/>
                    <a:pt x="30504" y="20827"/>
                  </a:cubicBezTo>
                  <a:cubicBezTo>
                    <a:pt x="30504" y="20827"/>
                    <a:pt x="34242" y="36919"/>
                    <a:pt x="41741" y="39323"/>
                  </a:cubicBezTo>
                  <a:cubicBezTo>
                    <a:pt x="48530" y="41504"/>
                    <a:pt x="56463" y="39237"/>
                    <a:pt x="62687" y="42689"/>
                  </a:cubicBezTo>
                  <a:cubicBezTo>
                    <a:pt x="66817" y="44965"/>
                    <a:pt x="69335" y="49319"/>
                    <a:pt x="72883" y="52433"/>
                  </a:cubicBezTo>
                  <a:cubicBezTo>
                    <a:pt x="76647" y="55727"/>
                    <a:pt x="81651" y="57439"/>
                    <a:pt x="86635" y="57439"/>
                  </a:cubicBezTo>
                  <a:cubicBezTo>
                    <a:pt x="90093" y="57439"/>
                    <a:pt x="93541" y="56615"/>
                    <a:pt x="96560" y="54924"/>
                  </a:cubicBezTo>
                  <a:cubicBezTo>
                    <a:pt x="99848" y="53101"/>
                    <a:pt x="102822" y="50279"/>
                    <a:pt x="106578" y="49914"/>
                  </a:cubicBezTo>
                  <a:cubicBezTo>
                    <a:pt x="106852" y="49888"/>
                    <a:pt x="107126" y="49876"/>
                    <a:pt x="107398" y="49876"/>
                  </a:cubicBezTo>
                  <a:cubicBezTo>
                    <a:pt x="110459" y="49876"/>
                    <a:pt x="113370" y="51424"/>
                    <a:pt x="116327" y="52369"/>
                  </a:cubicBezTo>
                  <a:cubicBezTo>
                    <a:pt x="118669" y="53105"/>
                    <a:pt x="121088" y="53470"/>
                    <a:pt x="123501" y="53470"/>
                  </a:cubicBezTo>
                  <a:cubicBezTo>
                    <a:pt x="127217" y="53470"/>
                    <a:pt x="130918" y="52604"/>
                    <a:pt x="134295" y="50898"/>
                  </a:cubicBezTo>
                  <a:cubicBezTo>
                    <a:pt x="137637" y="49191"/>
                    <a:pt x="140560" y="46691"/>
                    <a:pt x="144035" y="45270"/>
                  </a:cubicBezTo>
                  <a:cubicBezTo>
                    <a:pt x="148615" y="43395"/>
                    <a:pt x="153729" y="43553"/>
                    <a:pt x="158660" y="43057"/>
                  </a:cubicBezTo>
                  <a:cubicBezTo>
                    <a:pt x="165613" y="42361"/>
                    <a:pt x="172876" y="40007"/>
                    <a:pt x="177151" y="34479"/>
                  </a:cubicBezTo>
                  <a:cubicBezTo>
                    <a:pt x="179560" y="31364"/>
                    <a:pt x="180835" y="27476"/>
                    <a:pt x="183307" y="24411"/>
                  </a:cubicBezTo>
                  <a:cubicBezTo>
                    <a:pt x="186900" y="19954"/>
                    <a:pt x="192533" y="17777"/>
                    <a:pt x="197205" y="14467"/>
                  </a:cubicBezTo>
                  <a:cubicBezTo>
                    <a:pt x="201877" y="11156"/>
                    <a:pt x="205906" y="5336"/>
                    <a:pt x="203848" y="0"/>
                  </a:cubicBezTo>
                  <a:close/>
                </a:path>
              </a:pathLst>
            </a:custGeom>
            <a:solidFill>
              <a:srgbClr val="678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1"/>
            <p:cNvSpPr/>
            <p:nvPr/>
          </p:nvSpPr>
          <p:spPr>
            <a:xfrm>
              <a:off x="11992283" y="2818750"/>
              <a:ext cx="754525" cy="4861225"/>
            </a:xfrm>
            <a:custGeom>
              <a:rect b="b" l="l" r="r" t="t"/>
              <a:pathLst>
                <a:path extrusionOk="0" h="194449" w="30181">
                  <a:moveTo>
                    <a:pt x="24671" y="0"/>
                  </a:moveTo>
                  <a:lnTo>
                    <a:pt x="13825" y="22"/>
                  </a:lnTo>
                  <a:lnTo>
                    <a:pt x="10182" y="35971"/>
                  </a:lnTo>
                  <a:cubicBezTo>
                    <a:pt x="10182" y="35971"/>
                    <a:pt x="10009" y="38512"/>
                    <a:pt x="7555" y="39158"/>
                  </a:cubicBezTo>
                  <a:cubicBezTo>
                    <a:pt x="7480" y="39178"/>
                    <a:pt x="7405" y="39188"/>
                    <a:pt x="7330" y="39188"/>
                  </a:cubicBezTo>
                  <a:cubicBezTo>
                    <a:pt x="4946" y="39188"/>
                    <a:pt x="2546" y="29564"/>
                    <a:pt x="2546" y="29564"/>
                  </a:cubicBezTo>
                  <a:lnTo>
                    <a:pt x="1" y="30667"/>
                  </a:lnTo>
                  <a:lnTo>
                    <a:pt x="5892" y="43543"/>
                  </a:lnTo>
                  <a:lnTo>
                    <a:pt x="9002" y="53748"/>
                  </a:lnTo>
                  <a:lnTo>
                    <a:pt x="10629" y="78792"/>
                  </a:lnTo>
                  <a:lnTo>
                    <a:pt x="6135" y="194449"/>
                  </a:lnTo>
                  <a:lnTo>
                    <a:pt x="19867" y="194449"/>
                  </a:lnTo>
                  <a:cubicBezTo>
                    <a:pt x="19867" y="194449"/>
                    <a:pt x="18779" y="84712"/>
                    <a:pt x="19116" y="79616"/>
                  </a:cubicBezTo>
                  <a:cubicBezTo>
                    <a:pt x="19453" y="74521"/>
                    <a:pt x="30180" y="59608"/>
                    <a:pt x="30180" y="59608"/>
                  </a:cubicBezTo>
                  <a:lnTo>
                    <a:pt x="29853" y="56279"/>
                  </a:lnTo>
                  <a:lnTo>
                    <a:pt x="18675" y="70851"/>
                  </a:lnTo>
                  <a:lnTo>
                    <a:pt x="24671" y="0"/>
                  </a:lnTo>
                  <a:close/>
                </a:path>
              </a:pathLst>
            </a:custGeom>
            <a:solidFill>
              <a:srgbClr val="678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1"/>
            <p:cNvSpPr/>
            <p:nvPr/>
          </p:nvSpPr>
          <p:spPr>
            <a:xfrm>
              <a:off x="10357383" y="2819300"/>
              <a:ext cx="972300" cy="4863325"/>
            </a:xfrm>
            <a:custGeom>
              <a:rect b="b" l="l" r="r" t="t"/>
              <a:pathLst>
                <a:path extrusionOk="0" h="194533" w="38892">
                  <a:moveTo>
                    <a:pt x="29834" y="0"/>
                  </a:moveTo>
                  <a:cubicBezTo>
                    <a:pt x="29834" y="0"/>
                    <a:pt x="20317" y="20810"/>
                    <a:pt x="18806" y="32712"/>
                  </a:cubicBezTo>
                  <a:lnTo>
                    <a:pt x="12481" y="16156"/>
                  </a:lnTo>
                  <a:lnTo>
                    <a:pt x="12481" y="16156"/>
                  </a:lnTo>
                  <a:cubicBezTo>
                    <a:pt x="10249" y="17832"/>
                    <a:pt x="16948" y="39783"/>
                    <a:pt x="16948" y="39783"/>
                  </a:cubicBezTo>
                  <a:cubicBezTo>
                    <a:pt x="16948" y="39783"/>
                    <a:pt x="11940" y="64336"/>
                    <a:pt x="12026" y="76986"/>
                  </a:cubicBezTo>
                  <a:cubicBezTo>
                    <a:pt x="12113" y="89636"/>
                    <a:pt x="12026" y="139860"/>
                    <a:pt x="12026" y="139860"/>
                  </a:cubicBezTo>
                  <a:lnTo>
                    <a:pt x="1" y="194491"/>
                  </a:lnTo>
                  <a:lnTo>
                    <a:pt x="13661" y="194533"/>
                  </a:lnTo>
                  <a:cubicBezTo>
                    <a:pt x="13661" y="194533"/>
                    <a:pt x="19557" y="147695"/>
                    <a:pt x="19189" y="142855"/>
                  </a:cubicBezTo>
                  <a:cubicBezTo>
                    <a:pt x="18820" y="138015"/>
                    <a:pt x="18816" y="75892"/>
                    <a:pt x="18816" y="75892"/>
                  </a:cubicBezTo>
                  <a:cubicBezTo>
                    <a:pt x="18816" y="75892"/>
                    <a:pt x="21420" y="46499"/>
                    <a:pt x="23651" y="37944"/>
                  </a:cubicBezTo>
                  <a:cubicBezTo>
                    <a:pt x="25882" y="29387"/>
                    <a:pt x="38891" y="22"/>
                    <a:pt x="38891" y="22"/>
                  </a:cubicBezTo>
                  <a:lnTo>
                    <a:pt x="29834" y="0"/>
                  </a:lnTo>
                  <a:close/>
                </a:path>
              </a:pathLst>
            </a:custGeom>
            <a:solidFill>
              <a:srgbClr val="678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1"/>
            <p:cNvSpPr/>
            <p:nvPr/>
          </p:nvSpPr>
          <p:spPr>
            <a:xfrm>
              <a:off x="10524100" y="3859875"/>
              <a:ext cx="253450" cy="297600"/>
            </a:xfrm>
            <a:custGeom>
              <a:rect b="b" l="l" r="r" t="t"/>
              <a:pathLst>
                <a:path extrusionOk="0" h="11904" w="10138">
                  <a:moveTo>
                    <a:pt x="9914" y="0"/>
                  </a:moveTo>
                  <a:cubicBezTo>
                    <a:pt x="4486" y="1194"/>
                    <a:pt x="197" y="6348"/>
                    <a:pt x="1" y="11903"/>
                  </a:cubicBezTo>
                  <a:cubicBezTo>
                    <a:pt x="5538" y="11238"/>
                    <a:pt x="10138" y="5984"/>
                    <a:pt x="10055" y="405"/>
                  </a:cubicBezTo>
                  <a:lnTo>
                    <a:pt x="99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1"/>
            <p:cNvSpPr/>
            <p:nvPr/>
          </p:nvSpPr>
          <p:spPr>
            <a:xfrm>
              <a:off x="11763650" y="4199800"/>
              <a:ext cx="133775" cy="185200"/>
            </a:xfrm>
            <a:custGeom>
              <a:rect b="b" l="l" r="r" t="t"/>
              <a:pathLst>
                <a:path extrusionOk="0" h="7408" w="5351">
                  <a:moveTo>
                    <a:pt x="548" y="0"/>
                  </a:moveTo>
                  <a:lnTo>
                    <a:pt x="307" y="5"/>
                  </a:lnTo>
                  <a:cubicBezTo>
                    <a:pt x="0" y="3181"/>
                    <a:pt x="1806" y="6187"/>
                    <a:pt x="4755" y="7408"/>
                  </a:cubicBezTo>
                  <a:cubicBezTo>
                    <a:pt x="5351" y="4243"/>
                    <a:pt x="3572" y="111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p:nvPr/>
          </p:nvSpPr>
          <p:spPr>
            <a:xfrm>
              <a:off x="10944125" y="4327050"/>
              <a:ext cx="133700" cy="185125"/>
            </a:xfrm>
            <a:custGeom>
              <a:rect b="b" l="l" r="r" t="t"/>
              <a:pathLst>
                <a:path extrusionOk="0" h="7405" w="5348">
                  <a:moveTo>
                    <a:pt x="298" y="1"/>
                  </a:moveTo>
                  <a:cubicBezTo>
                    <a:pt x="1" y="3177"/>
                    <a:pt x="1806" y="6177"/>
                    <a:pt x="4752" y="7404"/>
                  </a:cubicBezTo>
                  <a:cubicBezTo>
                    <a:pt x="5348" y="4238"/>
                    <a:pt x="3565" y="1106"/>
                    <a:pt x="5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 name="Google Shape;124;p21"/>
          <p:cNvGrpSpPr/>
          <p:nvPr/>
        </p:nvGrpSpPr>
        <p:grpSpPr>
          <a:xfrm>
            <a:off x="1034214" y="5334671"/>
            <a:ext cx="906149" cy="1207130"/>
            <a:chOff x="11591325" y="7154725"/>
            <a:chExt cx="395750" cy="527200"/>
          </a:xfrm>
        </p:grpSpPr>
        <p:sp>
          <p:nvSpPr>
            <p:cNvPr id="125" name="Google Shape;125;p21"/>
            <p:cNvSpPr/>
            <p:nvPr/>
          </p:nvSpPr>
          <p:spPr>
            <a:xfrm>
              <a:off x="11665450" y="7154725"/>
              <a:ext cx="151425" cy="279625"/>
            </a:xfrm>
            <a:custGeom>
              <a:rect b="b" l="l" r="r" t="t"/>
              <a:pathLst>
                <a:path extrusionOk="0" h="11185" w="6057">
                  <a:moveTo>
                    <a:pt x="1853" y="1"/>
                  </a:moveTo>
                  <a:cubicBezTo>
                    <a:pt x="1855" y="1"/>
                    <a:pt x="1857" y="1"/>
                    <a:pt x="1859" y="1"/>
                  </a:cubicBezTo>
                  <a:lnTo>
                    <a:pt x="1859" y="1"/>
                  </a:lnTo>
                  <a:cubicBezTo>
                    <a:pt x="1862" y="1"/>
                    <a:pt x="1864" y="1"/>
                    <a:pt x="1867" y="1"/>
                  </a:cubicBezTo>
                  <a:close/>
                  <a:moveTo>
                    <a:pt x="1859" y="1"/>
                  </a:moveTo>
                  <a:lnTo>
                    <a:pt x="1859" y="1"/>
                  </a:lnTo>
                  <a:cubicBezTo>
                    <a:pt x="1" y="205"/>
                    <a:pt x="175" y="4370"/>
                    <a:pt x="956" y="6412"/>
                  </a:cubicBezTo>
                  <a:cubicBezTo>
                    <a:pt x="1452" y="7706"/>
                    <a:pt x="2586" y="10187"/>
                    <a:pt x="4717" y="11184"/>
                  </a:cubicBezTo>
                  <a:cubicBezTo>
                    <a:pt x="5491" y="9212"/>
                    <a:pt x="6056" y="6845"/>
                    <a:pt x="5705" y="4755"/>
                  </a:cubicBezTo>
                  <a:cubicBezTo>
                    <a:pt x="5553" y="3667"/>
                    <a:pt x="5156" y="2629"/>
                    <a:pt x="4545" y="1717"/>
                  </a:cubicBezTo>
                  <a:cubicBezTo>
                    <a:pt x="3917" y="806"/>
                    <a:pt x="2948" y="187"/>
                    <a:pt x="18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p:nvPr/>
          </p:nvSpPr>
          <p:spPr>
            <a:xfrm>
              <a:off x="11844675" y="7363025"/>
              <a:ext cx="142400" cy="144950"/>
            </a:xfrm>
            <a:custGeom>
              <a:rect b="b" l="l" r="r" t="t"/>
              <a:pathLst>
                <a:path extrusionOk="0" h="5798" w="5696">
                  <a:moveTo>
                    <a:pt x="4126" y="1"/>
                  </a:moveTo>
                  <a:cubicBezTo>
                    <a:pt x="3891" y="1"/>
                    <a:pt x="3656" y="43"/>
                    <a:pt x="3432" y="129"/>
                  </a:cubicBezTo>
                  <a:cubicBezTo>
                    <a:pt x="2236" y="443"/>
                    <a:pt x="1218" y="1225"/>
                    <a:pt x="604" y="2297"/>
                  </a:cubicBezTo>
                  <a:cubicBezTo>
                    <a:pt x="0" y="3390"/>
                    <a:pt x="31" y="4725"/>
                    <a:pt x="685" y="5789"/>
                  </a:cubicBezTo>
                  <a:lnTo>
                    <a:pt x="685" y="5798"/>
                  </a:lnTo>
                  <a:cubicBezTo>
                    <a:pt x="2493" y="5680"/>
                    <a:pt x="3827" y="4500"/>
                    <a:pt x="4938" y="3066"/>
                  </a:cubicBezTo>
                  <a:cubicBezTo>
                    <a:pt x="5282" y="2660"/>
                    <a:pt x="5512" y="2173"/>
                    <a:pt x="5607" y="1649"/>
                  </a:cubicBezTo>
                  <a:cubicBezTo>
                    <a:pt x="5696" y="1117"/>
                    <a:pt x="5488" y="579"/>
                    <a:pt x="5066" y="242"/>
                  </a:cubicBezTo>
                  <a:cubicBezTo>
                    <a:pt x="4775" y="82"/>
                    <a:pt x="4451" y="1"/>
                    <a:pt x="41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1"/>
            <p:cNvSpPr/>
            <p:nvPr/>
          </p:nvSpPr>
          <p:spPr>
            <a:xfrm>
              <a:off x="11841750" y="7418700"/>
              <a:ext cx="87575" cy="254350"/>
            </a:xfrm>
            <a:custGeom>
              <a:rect b="b" l="l" r="r" t="t"/>
              <a:pathLst>
                <a:path extrusionOk="0" h="10174" w="3503">
                  <a:moveTo>
                    <a:pt x="3503" y="1"/>
                  </a:moveTo>
                  <a:lnTo>
                    <a:pt x="3503" y="1"/>
                  </a:lnTo>
                  <a:cubicBezTo>
                    <a:pt x="3360" y="46"/>
                    <a:pt x="3227" y="113"/>
                    <a:pt x="3107" y="202"/>
                  </a:cubicBezTo>
                  <a:cubicBezTo>
                    <a:pt x="2761" y="417"/>
                    <a:pt x="2445" y="676"/>
                    <a:pt x="2165" y="972"/>
                  </a:cubicBezTo>
                  <a:cubicBezTo>
                    <a:pt x="1245" y="1969"/>
                    <a:pt x="615" y="3198"/>
                    <a:pt x="342" y="4527"/>
                  </a:cubicBezTo>
                  <a:cubicBezTo>
                    <a:pt x="83" y="5840"/>
                    <a:pt x="0" y="7181"/>
                    <a:pt x="97" y="8516"/>
                  </a:cubicBezTo>
                  <a:cubicBezTo>
                    <a:pt x="129" y="9027"/>
                    <a:pt x="161" y="9436"/>
                    <a:pt x="192" y="9719"/>
                  </a:cubicBezTo>
                  <a:cubicBezTo>
                    <a:pt x="194" y="9873"/>
                    <a:pt x="218" y="10026"/>
                    <a:pt x="265" y="10173"/>
                  </a:cubicBezTo>
                  <a:cubicBezTo>
                    <a:pt x="301" y="9619"/>
                    <a:pt x="304" y="9062"/>
                    <a:pt x="274" y="8507"/>
                  </a:cubicBezTo>
                  <a:cubicBezTo>
                    <a:pt x="225" y="7189"/>
                    <a:pt x="330" y="5871"/>
                    <a:pt x="584" y="4577"/>
                  </a:cubicBezTo>
                  <a:cubicBezTo>
                    <a:pt x="851" y="3289"/>
                    <a:pt x="1436" y="2087"/>
                    <a:pt x="2287" y="1084"/>
                  </a:cubicBezTo>
                  <a:cubicBezTo>
                    <a:pt x="2663" y="690"/>
                    <a:pt x="3069" y="328"/>
                    <a:pt x="35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1"/>
            <p:cNvSpPr/>
            <p:nvPr/>
          </p:nvSpPr>
          <p:spPr>
            <a:xfrm>
              <a:off x="11724200" y="7233850"/>
              <a:ext cx="126575" cy="448075"/>
            </a:xfrm>
            <a:custGeom>
              <a:rect b="b" l="l" r="r" t="t"/>
              <a:pathLst>
                <a:path extrusionOk="0" h="17923" w="5063">
                  <a:moveTo>
                    <a:pt x="0" y="1"/>
                  </a:moveTo>
                  <a:cubicBezTo>
                    <a:pt x="49" y="242"/>
                    <a:pt x="120" y="478"/>
                    <a:pt x="213" y="706"/>
                  </a:cubicBezTo>
                  <a:cubicBezTo>
                    <a:pt x="358" y="1199"/>
                    <a:pt x="545" y="1844"/>
                    <a:pt x="777" y="2618"/>
                  </a:cubicBezTo>
                  <a:cubicBezTo>
                    <a:pt x="1233" y="4235"/>
                    <a:pt x="1903" y="6462"/>
                    <a:pt x="2600" y="8939"/>
                  </a:cubicBezTo>
                  <a:cubicBezTo>
                    <a:pt x="3296" y="11416"/>
                    <a:pt x="3897" y="13665"/>
                    <a:pt x="4329" y="15291"/>
                  </a:cubicBezTo>
                  <a:lnTo>
                    <a:pt x="4844" y="17222"/>
                  </a:lnTo>
                  <a:cubicBezTo>
                    <a:pt x="4894" y="17462"/>
                    <a:pt x="4967" y="17697"/>
                    <a:pt x="5063" y="17923"/>
                  </a:cubicBezTo>
                  <a:cubicBezTo>
                    <a:pt x="5038" y="17679"/>
                    <a:pt x="4996" y="17436"/>
                    <a:pt x="4935" y="17199"/>
                  </a:cubicBezTo>
                  <a:cubicBezTo>
                    <a:pt x="4826" y="16739"/>
                    <a:pt x="4671" y="16074"/>
                    <a:pt x="4480" y="15255"/>
                  </a:cubicBezTo>
                  <a:cubicBezTo>
                    <a:pt x="4088" y="13616"/>
                    <a:pt x="3511" y="11356"/>
                    <a:pt x="2814" y="8880"/>
                  </a:cubicBezTo>
                  <a:cubicBezTo>
                    <a:pt x="2118" y="6403"/>
                    <a:pt x="1429" y="4176"/>
                    <a:pt x="906" y="2574"/>
                  </a:cubicBezTo>
                  <a:cubicBezTo>
                    <a:pt x="646" y="1771"/>
                    <a:pt x="427" y="1139"/>
                    <a:pt x="269" y="683"/>
                  </a:cubicBezTo>
                  <a:cubicBezTo>
                    <a:pt x="197" y="449"/>
                    <a:pt x="107"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p:nvPr/>
          </p:nvSpPr>
          <p:spPr>
            <a:xfrm>
              <a:off x="11591325" y="7440050"/>
              <a:ext cx="199600" cy="127625"/>
            </a:xfrm>
            <a:custGeom>
              <a:rect b="b" l="l" r="r" t="t"/>
              <a:pathLst>
                <a:path extrusionOk="0" h="5105" w="7984">
                  <a:moveTo>
                    <a:pt x="1545" y="1"/>
                  </a:moveTo>
                  <a:cubicBezTo>
                    <a:pt x="1071" y="1"/>
                    <a:pt x="611" y="128"/>
                    <a:pt x="360" y="518"/>
                  </a:cubicBezTo>
                  <a:cubicBezTo>
                    <a:pt x="1" y="1078"/>
                    <a:pt x="311" y="1807"/>
                    <a:pt x="697" y="2341"/>
                  </a:cubicBezTo>
                  <a:cubicBezTo>
                    <a:pt x="2032" y="4107"/>
                    <a:pt x="4101" y="5105"/>
                    <a:pt x="6250" y="5105"/>
                  </a:cubicBezTo>
                  <a:cubicBezTo>
                    <a:pt x="6826" y="5105"/>
                    <a:pt x="7408" y="5033"/>
                    <a:pt x="7984" y="4885"/>
                  </a:cubicBezTo>
                  <a:lnTo>
                    <a:pt x="7969" y="4694"/>
                  </a:lnTo>
                  <a:cubicBezTo>
                    <a:pt x="6891" y="2304"/>
                    <a:pt x="4729" y="580"/>
                    <a:pt x="2159" y="63"/>
                  </a:cubicBezTo>
                  <a:cubicBezTo>
                    <a:pt x="1963" y="25"/>
                    <a:pt x="1753" y="1"/>
                    <a:pt x="15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p:nvPr/>
          </p:nvSpPr>
          <p:spPr>
            <a:xfrm>
              <a:off x="11663025" y="7488000"/>
              <a:ext cx="182850" cy="176750"/>
            </a:xfrm>
            <a:custGeom>
              <a:rect b="b" l="l" r="r" t="t"/>
              <a:pathLst>
                <a:path extrusionOk="0" h="7070" w="7314">
                  <a:moveTo>
                    <a:pt x="89" y="0"/>
                  </a:moveTo>
                  <a:cubicBezTo>
                    <a:pt x="62" y="0"/>
                    <a:pt x="36" y="1"/>
                    <a:pt x="10" y="3"/>
                  </a:cubicBezTo>
                  <a:cubicBezTo>
                    <a:pt x="1" y="44"/>
                    <a:pt x="602" y="139"/>
                    <a:pt x="1499" y="498"/>
                  </a:cubicBezTo>
                  <a:cubicBezTo>
                    <a:pt x="2025" y="705"/>
                    <a:pt x="2530" y="958"/>
                    <a:pt x="3011" y="1255"/>
                  </a:cubicBezTo>
                  <a:cubicBezTo>
                    <a:pt x="3593" y="1624"/>
                    <a:pt x="4138" y="2049"/>
                    <a:pt x="4637" y="2525"/>
                  </a:cubicBezTo>
                  <a:cubicBezTo>
                    <a:pt x="5130" y="3009"/>
                    <a:pt x="5575" y="3542"/>
                    <a:pt x="5961" y="4114"/>
                  </a:cubicBezTo>
                  <a:cubicBezTo>
                    <a:pt x="6274" y="4584"/>
                    <a:pt x="6543" y="5081"/>
                    <a:pt x="6767" y="5598"/>
                  </a:cubicBezTo>
                  <a:cubicBezTo>
                    <a:pt x="7150" y="6487"/>
                    <a:pt x="7264" y="7070"/>
                    <a:pt x="7310" y="7070"/>
                  </a:cubicBezTo>
                  <a:cubicBezTo>
                    <a:pt x="7313" y="6926"/>
                    <a:pt x="7295" y="6784"/>
                    <a:pt x="7255" y="6646"/>
                  </a:cubicBezTo>
                  <a:cubicBezTo>
                    <a:pt x="7226" y="6482"/>
                    <a:pt x="7187" y="6321"/>
                    <a:pt x="7137" y="6163"/>
                  </a:cubicBezTo>
                  <a:cubicBezTo>
                    <a:pt x="7078" y="5949"/>
                    <a:pt x="7007" y="5739"/>
                    <a:pt x="6922" y="5535"/>
                  </a:cubicBezTo>
                  <a:cubicBezTo>
                    <a:pt x="6716" y="4996"/>
                    <a:pt x="6456" y="4481"/>
                    <a:pt x="6144" y="3996"/>
                  </a:cubicBezTo>
                  <a:cubicBezTo>
                    <a:pt x="5758" y="3403"/>
                    <a:pt x="5310" y="2853"/>
                    <a:pt x="4805" y="2356"/>
                  </a:cubicBezTo>
                  <a:cubicBezTo>
                    <a:pt x="4293" y="1869"/>
                    <a:pt x="3729" y="1437"/>
                    <a:pt x="3124" y="1068"/>
                  </a:cubicBezTo>
                  <a:cubicBezTo>
                    <a:pt x="2629" y="773"/>
                    <a:pt x="2104" y="528"/>
                    <a:pt x="1558" y="339"/>
                  </a:cubicBezTo>
                  <a:cubicBezTo>
                    <a:pt x="1351" y="264"/>
                    <a:pt x="1139" y="201"/>
                    <a:pt x="926" y="148"/>
                  </a:cubicBezTo>
                  <a:cubicBezTo>
                    <a:pt x="764" y="104"/>
                    <a:pt x="600" y="68"/>
                    <a:pt x="433" y="44"/>
                  </a:cubicBezTo>
                  <a:cubicBezTo>
                    <a:pt x="321" y="15"/>
                    <a:pt x="205" y="0"/>
                    <a:pt x="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 Text">
  <p:cSld name="MAIN_POINT_1">
    <p:spTree>
      <p:nvGrpSpPr>
        <p:cNvPr id="131" name="Shape 131"/>
        <p:cNvGrpSpPr/>
        <p:nvPr/>
      </p:nvGrpSpPr>
      <p:grpSpPr>
        <a:xfrm>
          <a:off x="0" y="0"/>
          <a:ext cx="0" cy="0"/>
          <a:chOff x="0" y="0"/>
          <a:chExt cx="0" cy="0"/>
        </a:xfrm>
      </p:grpSpPr>
      <p:sp>
        <p:nvSpPr>
          <p:cNvPr id="132" name="Google Shape;132;p22"/>
          <p:cNvSpPr/>
          <p:nvPr/>
        </p:nvSpPr>
        <p:spPr>
          <a:xfrm>
            <a:off x="4770650" y="313050"/>
            <a:ext cx="4056300" cy="623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txBox="1"/>
          <p:nvPr>
            <p:ph type="title"/>
          </p:nvPr>
        </p:nvSpPr>
        <p:spPr>
          <a:xfrm>
            <a:off x="5154350" y="2112300"/>
            <a:ext cx="3288900" cy="1584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134" name="Google Shape;134;p22"/>
          <p:cNvSpPr txBox="1"/>
          <p:nvPr>
            <p:ph idx="1" type="subTitle"/>
          </p:nvPr>
        </p:nvSpPr>
        <p:spPr>
          <a:xfrm>
            <a:off x="5600450" y="3696300"/>
            <a:ext cx="2396700" cy="104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2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 Text 1">
  <p:cSld name="MAIN_POINT_1_1">
    <p:spTree>
      <p:nvGrpSpPr>
        <p:cNvPr id="135" name="Shape 135"/>
        <p:cNvGrpSpPr/>
        <p:nvPr/>
      </p:nvGrpSpPr>
      <p:grpSpPr>
        <a:xfrm>
          <a:off x="0" y="0"/>
          <a:ext cx="0" cy="0"/>
          <a:chOff x="0" y="0"/>
          <a:chExt cx="0" cy="0"/>
        </a:xfrm>
      </p:grpSpPr>
      <p:sp>
        <p:nvSpPr>
          <p:cNvPr id="136" name="Google Shape;136;p23"/>
          <p:cNvSpPr/>
          <p:nvPr/>
        </p:nvSpPr>
        <p:spPr>
          <a:xfrm>
            <a:off x="4770650" y="313050"/>
            <a:ext cx="4056300" cy="623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txBox="1"/>
          <p:nvPr>
            <p:ph type="title"/>
          </p:nvPr>
        </p:nvSpPr>
        <p:spPr>
          <a:xfrm>
            <a:off x="5154350" y="2112300"/>
            <a:ext cx="3288900" cy="1584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9600"/>
              <a:buNone/>
              <a:defRPr sz="9600">
                <a:solidFill>
                  <a:schemeClr val="lt1"/>
                </a:solidFill>
              </a:defRPr>
            </a:lvl1pPr>
            <a:lvl2pPr lvl="1" rtl="0" algn="ctr">
              <a:spcBef>
                <a:spcPts val="0"/>
              </a:spcBef>
              <a:spcAft>
                <a:spcPts val="0"/>
              </a:spcAft>
              <a:buClr>
                <a:schemeClr val="lt1"/>
              </a:buClr>
              <a:buSzPts val="5600"/>
              <a:buNone/>
              <a:defRPr sz="5600">
                <a:solidFill>
                  <a:schemeClr val="lt1"/>
                </a:solidFill>
              </a:defRPr>
            </a:lvl2pPr>
            <a:lvl3pPr lvl="2" rtl="0" algn="ctr">
              <a:spcBef>
                <a:spcPts val="0"/>
              </a:spcBef>
              <a:spcAft>
                <a:spcPts val="0"/>
              </a:spcAft>
              <a:buClr>
                <a:schemeClr val="lt1"/>
              </a:buClr>
              <a:buSzPts val="5600"/>
              <a:buNone/>
              <a:defRPr sz="5600">
                <a:solidFill>
                  <a:schemeClr val="lt1"/>
                </a:solidFill>
              </a:defRPr>
            </a:lvl3pPr>
            <a:lvl4pPr lvl="3" rtl="0" algn="ctr">
              <a:spcBef>
                <a:spcPts val="0"/>
              </a:spcBef>
              <a:spcAft>
                <a:spcPts val="0"/>
              </a:spcAft>
              <a:buClr>
                <a:schemeClr val="lt1"/>
              </a:buClr>
              <a:buSzPts val="5600"/>
              <a:buNone/>
              <a:defRPr sz="5600">
                <a:solidFill>
                  <a:schemeClr val="lt1"/>
                </a:solidFill>
              </a:defRPr>
            </a:lvl4pPr>
            <a:lvl5pPr lvl="4" rtl="0" algn="ctr">
              <a:spcBef>
                <a:spcPts val="0"/>
              </a:spcBef>
              <a:spcAft>
                <a:spcPts val="0"/>
              </a:spcAft>
              <a:buClr>
                <a:schemeClr val="lt1"/>
              </a:buClr>
              <a:buSzPts val="5600"/>
              <a:buNone/>
              <a:defRPr sz="5600">
                <a:solidFill>
                  <a:schemeClr val="lt1"/>
                </a:solidFill>
              </a:defRPr>
            </a:lvl5pPr>
            <a:lvl6pPr lvl="5" rtl="0" algn="ctr">
              <a:spcBef>
                <a:spcPts val="0"/>
              </a:spcBef>
              <a:spcAft>
                <a:spcPts val="0"/>
              </a:spcAft>
              <a:buClr>
                <a:schemeClr val="lt1"/>
              </a:buClr>
              <a:buSzPts val="5600"/>
              <a:buNone/>
              <a:defRPr sz="5600">
                <a:solidFill>
                  <a:schemeClr val="lt1"/>
                </a:solidFill>
              </a:defRPr>
            </a:lvl6pPr>
            <a:lvl7pPr lvl="6" rtl="0" algn="ctr">
              <a:spcBef>
                <a:spcPts val="0"/>
              </a:spcBef>
              <a:spcAft>
                <a:spcPts val="0"/>
              </a:spcAft>
              <a:buClr>
                <a:schemeClr val="lt1"/>
              </a:buClr>
              <a:buSzPts val="5600"/>
              <a:buNone/>
              <a:defRPr sz="5600">
                <a:solidFill>
                  <a:schemeClr val="lt1"/>
                </a:solidFill>
              </a:defRPr>
            </a:lvl7pPr>
            <a:lvl8pPr lvl="7" rtl="0" algn="ctr">
              <a:spcBef>
                <a:spcPts val="0"/>
              </a:spcBef>
              <a:spcAft>
                <a:spcPts val="0"/>
              </a:spcAft>
              <a:buClr>
                <a:schemeClr val="lt1"/>
              </a:buClr>
              <a:buSzPts val="5600"/>
              <a:buNone/>
              <a:defRPr sz="5600">
                <a:solidFill>
                  <a:schemeClr val="lt1"/>
                </a:solidFill>
              </a:defRPr>
            </a:lvl8pPr>
            <a:lvl9pPr lvl="8" rtl="0" algn="ctr">
              <a:spcBef>
                <a:spcPts val="0"/>
              </a:spcBef>
              <a:spcAft>
                <a:spcPts val="0"/>
              </a:spcAft>
              <a:buClr>
                <a:schemeClr val="lt1"/>
              </a:buClr>
              <a:buSzPts val="5600"/>
              <a:buNone/>
              <a:defRPr sz="5600">
                <a:solidFill>
                  <a:schemeClr val="lt1"/>
                </a:solidFill>
              </a:defRPr>
            </a:lvl9pPr>
          </a:lstStyle>
          <a:p/>
        </p:txBody>
      </p:sp>
      <p:sp>
        <p:nvSpPr>
          <p:cNvPr id="138" name="Google Shape;138;p23"/>
          <p:cNvSpPr txBox="1"/>
          <p:nvPr>
            <p:ph idx="1" type="subTitle"/>
          </p:nvPr>
        </p:nvSpPr>
        <p:spPr>
          <a:xfrm>
            <a:off x="5600450" y="3696300"/>
            <a:ext cx="2396700" cy="104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000"/>
              <a:buNone/>
              <a:defRPr sz="20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MAIN_POINT_1_1_1">
    <p:spTree>
      <p:nvGrpSpPr>
        <p:cNvPr id="139" name="Shape 139"/>
        <p:cNvGrpSpPr/>
        <p:nvPr/>
      </p:nvGrpSpPr>
      <p:grpSpPr>
        <a:xfrm>
          <a:off x="0" y="0"/>
          <a:ext cx="0" cy="0"/>
          <a:chOff x="0" y="0"/>
          <a:chExt cx="0" cy="0"/>
        </a:xfrm>
      </p:grpSpPr>
      <p:sp>
        <p:nvSpPr>
          <p:cNvPr id="140" name="Google Shape;140;p24"/>
          <p:cNvSpPr/>
          <p:nvPr/>
        </p:nvSpPr>
        <p:spPr>
          <a:xfrm>
            <a:off x="311700" y="1729000"/>
            <a:ext cx="8515200" cy="481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 name="Google Shape;141;p24"/>
          <p:cNvGrpSpPr/>
          <p:nvPr/>
        </p:nvGrpSpPr>
        <p:grpSpPr>
          <a:xfrm>
            <a:off x="311425" y="1740975"/>
            <a:ext cx="3892815" cy="4798601"/>
            <a:chOff x="9568472" y="2445121"/>
            <a:chExt cx="4248870" cy="5237504"/>
          </a:xfrm>
        </p:grpSpPr>
        <p:sp>
          <p:nvSpPr>
            <p:cNvPr id="142" name="Google Shape;142;p24"/>
            <p:cNvSpPr/>
            <p:nvPr/>
          </p:nvSpPr>
          <p:spPr>
            <a:xfrm>
              <a:off x="9568472" y="2445121"/>
              <a:ext cx="4248870" cy="1185274"/>
            </a:xfrm>
            <a:custGeom>
              <a:rect b="b" l="l" r="r" t="t"/>
              <a:pathLst>
                <a:path extrusionOk="0" h="57440" w="205906">
                  <a:moveTo>
                    <a:pt x="0" y="0"/>
                  </a:moveTo>
                  <a:cubicBezTo>
                    <a:pt x="0" y="0"/>
                    <a:pt x="4944" y="22611"/>
                    <a:pt x="21811" y="22611"/>
                  </a:cubicBezTo>
                  <a:cubicBezTo>
                    <a:pt x="24415" y="22611"/>
                    <a:pt x="27304" y="22072"/>
                    <a:pt x="30504" y="20827"/>
                  </a:cubicBezTo>
                  <a:cubicBezTo>
                    <a:pt x="30504" y="20827"/>
                    <a:pt x="34242" y="36919"/>
                    <a:pt x="41741" y="39323"/>
                  </a:cubicBezTo>
                  <a:cubicBezTo>
                    <a:pt x="48530" y="41504"/>
                    <a:pt x="56463" y="39237"/>
                    <a:pt x="62687" y="42689"/>
                  </a:cubicBezTo>
                  <a:cubicBezTo>
                    <a:pt x="66817" y="44965"/>
                    <a:pt x="69335" y="49319"/>
                    <a:pt x="72883" y="52433"/>
                  </a:cubicBezTo>
                  <a:cubicBezTo>
                    <a:pt x="76647" y="55727"/>
                    <a:pt x="81651" y="57439"/>
                    <a:pt x="86635" y="57439"/>
                  </a:cubicBezTo>
                  <a:cubicBezTo>
                    <a:pt x="90093" y="57439"/>
                    <a:pt x="93541" y="56615"/>
                    <a:pt x="96560" y="54924"/>
                  </a:cubicBezTo>
                  <a:cubicBezTo>
                    <a:pt x="99848" y="53101"/>
                    <a:pt x="102822" y="50279"/>
                    <a:pt x="106578" y="49914"/>
                  </a:cubicBezTo>
                  <a:cubicBezTo>
                    <a:pt x="106852" y="49888"/>
                    <a:pt x="107126" y="49876"/>
                    <a:pt x="107398" y="49876"/>
                  </a:cubicBezTo>
                  <a:cubicBezTo>
                    <a:pt x="110459" y="49876"/>
                    <a:pt x="113370" y="51424"/>
                    <a:pt x="116327" y="52369"/>
                  </a:cubicBezTo>
                  <a:cubicBezTo>
                    <a:pt x="118669" y="53105"/>
                    <a:pt x="121088" y="53470"/>
                    <a:pt x="123501" y="53470"/>
                  </a:cubicBezTo>
                  <a:cubicBezTo>
                    <a:pt x="127217" y="53470"/>
                    <a:pt x="130918" y="52604"/>
                    <a:pt x="134295" y="50898"/>
                  </a:cubicBezTo>
                  <a:cubicBezTo>
                    <a:pt x="137637" y="49191"/>
                    <a:pt x="140560" y="46691"/>
                    <a:pt x="144035" y="45270"/>
                  </a:cubicBezTo>
                  <a:cubicBezTo>
                    <a:pt x="148615" y="43395"/>
                    <a:pt x="153729" y="43553"/>
                    <a:pt x="158660" y="43057"/>
                  </a:cubicBezTo>
                  <a:cubicBezTo>
                    <a:pt x="165613" y="42361"/>
                    <a:pt x="172876" y="40007"/>
                    <a:pt x="177151" y="34479"/>
                  </a:cubicBezTo>
                  <a:cubicBezTo>
                    <a:pt x="179560" y="31364"/>
                    <a:pt x="180835" y="27476"/>
                    <a:pt x="183307" y="24411"/>
                  </a:cubicBezTo>
                  <a:cubicBezTo>
                    <a:pt x="186900" y="19954"/>
                    <a:pt x="192533" y="17777"/>
                    <a:pt x="197205" y="14467"/>
                  </a:cubicBezTo>
                  <a:cubicBezTo>
                    <a:pt x="201877" y="11156"/>
                    <a:pt x="205906" y="5336"/>
                    <a:pt x="203848" y="0"/>
                  </a:cubicBezTo>
                  <a:close/>
                </a:path>
              </a:pathLst>
            </a:custGeom>
            <a:solidFill>
              <a:srgbClr val="678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4"/>
            <p:cNvSpPr/>
            <p:nvPr/>
          </p:nvSpPr>
          <p:spPr>
            <a:xfrm>
              <a:off x="11992283" y="2818750"/>
              <a:ext cx="754525" cy="4861225"/>
            </a:xfrm>
            <a:custGeom>
              <a:rect b="b" l="l" r="r" t="t"/>
              <a:pathLst>
                <a:path extrusionOk="0" h="194449" w="30181">
                  <a:moveTo>
                    <a:pt x="24671" y="0"/>
                  </a:moveTo>
                  <a:lnTo>
                    <a:pt x="13825" y="22"/>
                  </a:lnTo>
                  <a:lnTo>
                    <a:pt x="10182" y="35971"/>
                  </a:lnTo>
                  <a:cubicBezTo>
                    <a:pt x="10182" y="35971"/>
                    <a:pt x="10009" y="38512"/>
                    <a:pt x="7555" y="39158"/>
                  </a:cubicBezTo>
                  <a:cubicBezTo>
                    <a:pt x="7480" y="39178"/>
                    <a:pt x="7405" y="39188"/>
                    <a:pt x="7330" y="39188"/>
                  </a:cubicBezTo>
                  <a:cubicBezTo>
                    <a:pt x="4946" y="39188"/>
                    <a:pt x="2546" y="29564"/>
                    <a:pt x="2546" y="29564"/>
                  </a:cubicBezTo>
                  <a:lnTo>
                    <a:pt x="1" y="30667"/>
                  </a:lnTo>
                  <a:lnTo>
                    <a:pt x="5892" y="43543"/>
                  </a:lnTo>
                  <a:lnTo>
                    <a:pt x="9002" y="53748"/>
                  </a:lnTo>
                  <a:lnTo>
                    <a:pt x="10629" y="78792"/>
                  </a:lnTo>
                  <a:lnTo>
                    <a:pt x="6135" y="194449"/>
                  </a:lnTo>
                  <a:lnTo>
                    <a:pt x="19867" y="194449"/>
                  </a:lnTo>
                  <a:cubicBezTo>
                    <a:pt x="19867" y="194449"/>
                    <a:pt x="18779" y="84712"/>
                    <a:pt x="19116" y="79616"/>
                  </a:cubicBezTo>
                  <a:cubicBezTo>
                    <a:pt x="19453" y="74521"/>
                    <a:pt x="30180" y="59608"/>
                    <a:pt x="30180" y="59608"/>
                  </a:cubicBezTo>
                  <a:lnTo>
                    <a:pt x="29853" y="56279"/>
                  </a:lnTo>
                  <a:lnTo>
                    <a:pt x="18675" y="70851"/>
                  </a:lnTo>
                  <a:lnTo>
                    <a:pt x="24671" y="0"/>
                  </a:lnTo>
                  <a:close/>
                </a:path>
              </a:pathLst>
            </a:custGeom>
            <a:solidFill>
              <a:srgbClr val="678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4"/>
            <p:cNvSpPr/>
            <p:nvPr/>
          </p:nvSpPr>
          <p:spPr>
            <a:xfrm>
              <a:off x="10357383" y="2819300"/>
              <a:ext cx="972300" cy="4863325"/>
            </a:xfrm>
            <a:custGeom>
              <a:rect b="b" l="l" r="r" t="t"/>
              <a:pathLst>
                <a:path extrusionOk="0" h="194533" w="38892">
                  <a:moveTo>
                    <a:pt x="29834" y="0"/>
                  </a:moveTo>
                  <a:cubicBezTo>
                    <a:pt x="29834" y="0"/>
                    <a:pt x="20317" y="20810"/>
                    <a:pt x="18806" y="32712"/>
                  </a:cubicBezTo>
                  <a:lnTo>
                    <a:pt x="12481" y="16156"/>
                  </a:lnTo>
                  <a:lnTo>
                    <a:pt x="12481" y="16156"/>
                  </a:lnTo>
                  <a:cubicBezTo>
                    <a:pt x="10249" y="17832"/>
                    <a:pt x="16948" y="39783"/>
                    <a:pt x="16948" y="39783"/>
                  </a:cubicBezTo>
                  <a:cubicBezTo>
                    <a:pt x="16948" y="39783"/>
                    <a:pt x="11940" y="64336"/>
                    <a:pt x="12026" y="76986"/>
                  </a:cubicBezTo>
                  <a:cubicBezTo>
                    <a:pt x="12113" y="89636"/>
                    <a:pt x="12026" y="139860"/>
                    <a:pt x="12026" y="139860"/>
                  </a:cubicBezTo>
                  <a:lnTo>
                    <a:pt x="1" y="194491"/>
                  </a:lnTo>
                  <a:lnTo>
                    <a:pt x="13661" y="194533"/>
                  </a:lnTo>
                  <a:cubicBezTo>
                    <a:pt x="13661" y="194533"/>
                    <a:pt x="19557" y="147695"/>
                    <a:pt x="19189" y="142855"/>
                  </a:cubicBezTo>
                  <a:cubicBezTo>
                    <a:pt x="18820" y="138015"/>
                    <a:pt x="18816" y="75892"/>
                    <a:pt x="18816" y="75892"/>
                  </a:cubicBezTo>
                  <a:cubicBezTo>
                    <a:pt x="18816" y="75892"/>
                    <a:pt x="21420" y="46499"/>
                    <a:pt x="23651" y="37944"/>
                  </a:cubicBezTo>
                  <a:cubicBezTo>
                    <a:pt x="25882" y="29387"/>
                    <a:pt x="38891" y="22"/>
                    <a:pt x="38891" y="22"/>
                  </a:cubicBezTo>
                  <a:lnTo>
                    <a:pt x="29834" y="0"/>
                  </a:lnTo>
                  <a:close/>
                </a:path>
              </a:pathLst>
            </a:custGeom>
            <a:solidFill>
              <a:srgbClr val="678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4"/>
            <p:cNvSpPr/>
            <p:nvPr/>
          </p:nvSpPr>
          <p:spPr>
            <a:xfrm>
              <a:off x="10524100" y="3859875"/>
              <a:ext cx="253450" cy="297600"/>
            </a:xfrm>
            <a:custGeom>
              <a:rect b="b" l="l" r="r" t="t"/>
              <a:pathLst>
                <a:path extrusionOk="0" h="11904" w="10138">
                  <a:moveTo>
                    <a:pt x="9914" y="0"/>
                  </a:moveTo>
                  <a:cubicBezTo>
                    <a:pt x="4486" y="1194"/>
                    <a:pt x="197" y="6348"/>
                    <a:pt x="1" y="11903"/>
                  </a:cubicBezTo>
                  <a:cubicBezTo>
                    <a:pt x="5538" y="11238"/>
                    <a:pt x="10138" y="5984"/>
                    <a:pt x="10055" y="405"/>
                  </a:cubicBezTo>
                  <a:lnTo>
                    <a:pt x="99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p:nvPr/>
          </p:nvSpPr>
          <p:spPr>
            <a:xfrm>
              <a:off x="11763650" y="4199800"/>
              <a:ext cx="133775" cy="185200"/>
            </a:xfrm>
            <a:custGeom>
              <a:rect b="b" l="l" r="r" t="t"/>
              <a:pathLst>
                <a:path extrusionOk="0" h="7408" w="5351">
                  <a:moveTo>
                    <a:pt x="548" y="0"/>
                  </a:moveTo>
                  <a:lnTo>
                    <a:pt x="307" y="5"/>
                  </a:lnTo>
                  <a:cubicBezTo>
                    <a:pt x="0" y="3181"/>
                    <a:pt x="1806" y="6187"/>
                    <a:pt x="4755" y="7408"/>
                  </a:cubicBezTo>
                  <a:cubicBezTo>
                    <a:pt x="5351" y="4243"/>
                    <a:pt x="3572" y="111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p:nvPr/>
          </p:nvSpPr>
          <p:spPr>
            <a:xfrm>
              <a:off x="10944125" y="4327050"/>
              <a:ext cx="133700" cy="185125"/>
            </a:xfrm>
            <a:custGeom>
              <a:rect b="b" l="l" r="r" t="t"/>
              <a:pathLst>
                <a:path extrusionOk="0" h="7405" w="5348">
                  <a:moveTo>
                    <a:pt x="298" y="1"/>
                  </a:moveTo>
                  <a:cubicBezTo>
                    <a:pt x="1" y="3177"/>
                    <a:pt x="1806" y="6177"/>
                    <a:pt x="4752" y="7404"/>
                  </a:cubicBezTo>
                  <a:cubicBezTo>
                    <a:pt x="5348" y="4238"/>
                    <a:pt x="3565" y="1106"/>
                    <a:pt x="5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24"/>
          <p:cNvGrpSpPr/>
          <p:nvPr/>
        </p:nvGrpSpPr>
        <p:grpSpPr>
          <a:xfrm>
            <a:off x="1034214" y="5334671"/>
            <a:ext cx="906149" cy="1207130"/>
            <a:chOff x="11591325" y="7154725"/>
            <a:chExt cx="395750" cy="527200"/>
          </a:xfrm>
        </p:grpSpPr>
        <p:sp>
          <p:nvSpPr>
            <p:cNvPr id="149" name="Google Shape;149;p24"/>
            <p:cNvSpPr/>
            <p:nvPr/>
          </p:nvSpPr>
          <p:spPr>
            <a:xfrm>
              <a:off x="11665450" y="7154725"/>
              <a:ext cx="151425" cy="279625"/>
            </a:xfrm>
            <a:custGeom>
              <a:rect b="b" l="l" r="r" t="t"/>
              <a:pathLst>
                <a:path extrusionOk="0" h="11185" w="6057">
                  <a:moveTo>
                    <a:pt x="1853" y="1"/>
                  </a:moveTo>
                  <a:cubicBezTo>
                    <a:pt x="1855" y="1"/>
                    <a:pt x="1857" y="1"/>
                    <a:pt x="1859" y="1"/>
                  </a:cubicBezTo>
                  <a:lnTo>
                    <a:pt x="1859" y="1"/>
                  </a:lnTo>
                  <a:cubicBezTo>
                    <a:pt x="1862" y="1"/>
                    <a:pt x="1864" y="1"/>
                    <a:pt x="1867" y="1"/>
                  </a:cubicBezTo>
                  <a:close/>
                  <a:moveTo>
                    <a:pt x="1859" y="1"/>
                  </a:moveTo>
                  <a:lnTo>
                    <a:pt x="1859" y="1"/>
                  </a:lnTo>
                  <a:cubicBezTo>
                    <a:pt x="1" y="205"/>
                    <a:pt x="175" y="4370"/>
                    <a:pt x="956" y="6412"/>
                  </a:cubicBezTo>
                  <a:cubicBezTo>
                    <a:pt x="1452" y="7706"/>
                    <a:pt x="2586" y="10187"/>
                    <a:pt x="4717" y="11184"/>
                  </a:cubicBezTo>
                  <a:cubicBezTo>
                    <a:pt x="5491" y="9212"/>
                    <a:pt x="6056" y="6845"/>
                    <a:pt x="5705" y="4755"/>
                  </a:cubicBezTo>
                  <a:cubicBezTo>
                    <a:pt x="5553" y="3667"/>
                    <a:pt x="5156" y="2629"/>
                    <a:pt x="4545" y="1717"/>
                  </a:cubicBezTo>
                  <a:cubicBezTo>
                    <a:pt x="3917" y="806"/>
                    <a:pt x="2948" y="187"/>
                    <a:pt x="18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4"/>
            <p:cNvSpPr/>
            <p:nvPr/>
          </p:nvSpPr>
          <p:spPr>
            <a:xfrm>
              <a:off x="11844675" y="7363025"/>
              <a:ext cx="142400" cy="144950"/>
            </a:xfrm>
            <a:custGeom>
              <a:rect b="b" l="l" r="r" t="t"/>
              <a:pathLst>
                <a:path extrusionOk="0" h="5798" w="5696">
                  <a:moveTo>
                    <a:pt x="4126" y="1"/>
                  </a:moveTo>
                  <a:cubicBezTo>
                    <a:pt x="3891" y="1"/>
                    <a:pt x="3656" y="43"/>
                    <a:pt x="3432" y="129"/>
                  </a:cubicBezTo>
                  <a:cubicBezTo>
                    <a:pt x="2236" y="443"/>
                    <a:pt x="1218" y="1225"/>
                    <a:pt x="604" y="2297"/>
                  </a:cubicBezTo>
                  <a:cubicBezTo>
                    <a:pt x="0" y="3390"/>
                    <a:pt x="31" y="4725"/>
                    <a:pt x="685" y="5789"/>
                  </a:cubicBezTo>
                  <a:lnTo>
                    <a:pt x="685" y="5798"/>
                  </a:lnTo>
                  <a:cubicBezTo>
                    <a:pt x="2493" y="5680"/>
                    <a:pt x="3827" y="4500"/>
                    <a:pt x="4938" y="3066"/>
                  </a:cubicBezTo>
                  <a:cubicBezTo>
                    <a:pt x="5282" y="2660"/>
                    <a:pt x="5512" y="2173"/>
                    <a:pt x="5607" y="1649"/>
                  </a:cubicBezTo>
                  <a:cubicBezTo>
                    <a:pt x="5696" y="1117"/>
                    <a:pt x="5488" y="579"/>
                    <a:pt x="5066" y="242"/>
                  </a:cubicBezTo>
                  <a:cubicBezTo>
                    <a:pt x="4775" y="82"/>
                    <a:pt x="4451" y="1"/>
                    <a:pt x="41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4"/>
            <p:cNvSpPr/>
            <p:nvPr/>
          </p:nvSpPr>
          <p:spPr>
            <a:xfrm>
              <a:off x="11841750" y="7418700"/>
              <a:ext cx="87575" cy="254350"/>
            </a:xfrm>
            <a:custGeom>
              <a:rect b="b" l="l" r="r" t="t"/>
              <a:pathLst>
                <a:path extrusionOk="0" h="10174" w="3503">
                  <a:moveTo>
                    <a:pt x="3503" y="1"/>
                  </a:moveTo>
                  <a:lnTo>
                    <a:pt x="3503" y="1"/>
                  </a:lnTo>
                  <a:cubicBezTo>
                    <a:pt x="3360" y="46"/>
                    <a:pt x="3227" y="113"/>
                    <a:pt x="3107" y="202"/>
                  </a:cubicBezTo>
                  <a:cubicBezTo>
                    <a:pt x="2761" y="417"/>
                    <a:pt x="2445" y="676"/>
                    <a:pt x="2165" y="972"/>
                  </a:cubicBezTo>
                  <a:cubicBezTo>
                    <a:pt x="1245" y="1969"/>
                    <a:pt x="615" y="3198"/>
                    <a:pt x="342" y="4527"/>
                  </a:cubicBezTo>
                  <a:cubicBezTo>
                    <a:pt x="83" y="5840"/>
                    <a:pt x="0" y="7181"/>
                    <a:pt x="97" y="8516"/>
                  </a:cubicBezTo>
                  <a:cubicBezTo>
                    <a:pt x="129" y="9027"/>
                    <a:pt x="161" y="9436"/>
                    <a:pt x="192" y="9719"/>
                  </a:cubicBezTo>
                  <a:cubicBezTo>
                    <a:pt x="194" y="9873"/>
                    <a:pt x="218" y="10026"/>
                    <a:pt x="265" y="10173"/>
                  </a:cubicBezTo>
                  <a:cubicBezTo>
                    <a:pt x="301" y="9619"/>
                    <a:pt x="304" y="9062"/>
                    <a:pt x="274" y="8507"/>
                  </a:cubicBezTo>
                  <a:cubicBezTo>
                    <a:pt x="225" y="7189"/>
                    <a:pt x="330" y="5871"/>
                    <a:pt x="584" y="4577"/>
                  </a:cubicBezTo>
                  <a:cubicBezTo>
                    <a:pt x="851" y="3289"/>
                    <a:pt x="1436" y="2087"/>
                    <a:pt x="2287" y="1084"/>
                  </a:cubicBezTo>
                  <a:cubicBezTo>
                    <a:pt x="2663" y="690"/>
                    <a:pt x="3069" y="328"/>
                    <a:pt x="35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4"/>
            <p:cNvSpPr/>
            <p:nvPr/>
          </p:nvSpPr>
          <p:spPr>
            <a:xfrm>
              <a:off x="11724200" y="7233850"/>
              <a:ext cx="126575" cy="448075"/>
            </a:xfrm>
            <a:custGeom>
              <a:rect b="b" l="l" r="r" t="t"/>
              <a:pathLst>
                <a:path extrusionOk="0" h="17923" w="5063">
                  <a:moveTo>
                    <a:pt x="0" y="1"/>
                  </a:moveTo>
                  <a:cubicBezTo>
                    <a:pt x="49" y="242"/>
                    <a:pt x="120" y="478"/>
                    <a:pt x="213" y="706"/>
                  </a:cubicBezTo>
                  <a:cubicBezTo>
                    <a:pt x="358" y="1199"/>
                    <a:pt x="545" y="1844"/>
                    <a:pt x="777" y="2618"/>
                  </a:cubicBezTo>
                  <a:cubicBezTo>
                    <a:pt x="1233" y="4235"/>
                    <a:pt x="1903" y="6462"/>
                    <a:pt x="2600" y="8939"/>
                  </a:cubicBezTo>
                  <a:cubicBezTo>
                    <a:pt x="3296" y="11416"/>
                    <a:pt x="3897" y="13665"/>
                    <a:pt x="4329" y="15291"/>
                  </a:cubicBezTo>
                  <a:lnTo>
                    <a:pt x="4844" y="17222"/>
                  </a:lnTo>
                  <a:cubicBezTo>
                    <a:pt x="4894" y="17462"/>
                    <a:pt x="4967" y="17697"/>
                    <a:pt x="5063" y="17923"/>
                  </a:cubicBezTo>
                  <a:cubicBezTo>
                    <a:pt x="5038" y="17679"/>
                    <a:pt x="4996" y="17436"/>
                    <a:pt x="4935" y="17199"/>
                  </a:cubicBezTo>
                  <a:cubicBezTo>
                    <a:pt x="4826" y="16739"/>
                    <a:pt x="4671" y="16074"/>
                    <a:pt x="4480" y="15255"/>
                  </a:cubicBezTo>
                  <a:cubicBezTo>
                    <a:pt x="4088" y="13616"/>
                    <a:pt x="3511" y="11356"/>
                    <a:pt x="2814" y="8880"/>
                  </a:cubicBezTo>
                  <a:cubicBezTo>
                    <a:pt x="2118" y="6403"/>
                    <a:pt x="1429" y="4176"/>
                    <a:pt x="906" y="2574"/>
                  </a:cubicBezTo>
                  <a:cubicBezTo>
                    <a:pt x="646" y="1771"/>
                    <a:pt x="427" y="1139"/>
                    <a:pt x="269" y="683"/>
                  </a:cubicBezTo>
                  <a:cubicBezTo>
                    <a:pt x="197" y="449"/>
                    <a:pt x="107"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4"/>
            <p:cNvSpPr/>
            <p:nvPr/>
          </p:nvSpPr>
          <p:spPr>
            <a:xfrm>
              <a:off x="11591325" y="7440050"/>
              <a:ext cx="199600" cy="127625"/>
            </a:xfrm>
            <a:custGeom>
              <a:rect b="b" l="l" r="r" t="t"/>
              <a:pathLst>
                <a:path extrusionOk="0" h="5105" w="7984">
                  <a:moveTo>
                    <a:pt x="1545" y="1"/>
                  </a:moveTo>
                  <a:cubicBezTo>
                    <a:pt x="1071" y="1"/>
                    <a:pt x="611" y="128"/>
                    <a:pt x="360" y="518"/>
                  </a:cubicBezTo>
                  <a:cubicBezTo>
                    <a:pt x="1" y="1078"/>
                    <a:pt x="311" y="1807"/>
                    <a:pt x="697" y="2341"/>
                  </a:cubicBezTo>
                  <a:cubicBezTo>
                    <a:pt x="2032" y="4107"/>
                    <a:pt x="4101" y="5105"/>
                    <a:pt x="6250" y="5105"/>
                  </a:cubicBezTo>
                  <a:cubicBezTo>
                    <a:pt x="6826" y="5105"/>
                    <a:pt x="7408" y="5033"/>
                    <a:pt x="7984" y="4885"/>
                  </a:cubicBezTo>
                  <a:lnTo>
                    <a:pt x="7969" y="4694"/>
                  </a:lnTo>
                  <a:cubicBezTo>
                    <a:pt x="6891" y="2304"/>
                    <a:pt x="4729" y="580"/>
                    <a:pt x="2159" y="63"/>
                  </a:cubicBezTo>
                  <a:cubicBezTo>
                    <a:pt x="1963" y="25"/>
                    <a:pt x="1753" y="1"/>
                    <a:pt x="15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4"/>
            <p:cNvSpPr/>
            <p:nvPr/>
          </p:nvSpPr>
          <p:spPr>
            <a:xfrm>
              <a:off x="11663025" y="7488000"/>
              <a:ext cx="182850" cy="176750"/>
            </a:xfrm>
            <a:custGeom>
              <a:rect b="b" l="l" r="r" t="t"/>
              <a:pathLst>
                <a:path extrusionOk="0" h="7070" w="7314">
                  <a:moveTo>
                    <a:pt x="89" y="0"/>
                  </a:moveTo>
                  <a:cubicBezTo>
                    <a:pt x="62" y="0"/>
                    <a:pt x="36" y="1"/>
                    <a:pt x="10" y="3"/>
                  </a:cubicBezTo>
                  <a:cubicBezTo>
                    <a:pt x="1" y="44"/>
                    <a:pt x="602" y="139"/>
                    <a:pt x="1499" y="498"/>
                  </a:cubicBezTo>
                  <a:cubicBezTo>
                    <a:pt x="2025" y="705"/>
                    <a:pt x="2530" y="958"/>
                    <a:pt x="3011" y="1255"/>
                  </a:cubicBezTo>
                  <a:cubicBezTo>
                    <a:pt x="3593" y="1624"/>
                    <a:pt x="4138" y="2049"/>
                    <a:pt x="4637" y="2525"/>
                  </a:cubicBezTo>
                  <a:cubicBezTo>
                    <a:pt x="5130" y="3009"/>
                    <a:pt x="5575" y="3542"/>
                    <a:pt x="5961" y="4114"/>
                  </a:cubicBezTo>
                  <a:cubicBezTo>
                    <a:pt x="6274" y="4584"/>
                    <a:pt x="6543" y="5081"/>
                    <a:pt x="6767" y="5598"/>
                  </a:cubicBezTo>
                  <a:cubicBezTo>
                    <a:pt x="7150" y="6487"/>
                    <a:pt x="7264" y="7070"/>
                    <a:pt x="7310" y="7070"/>
                  </a:cubicBezTo>
                  <a:cubicBezTo>
                    <a:pt x="7313" y="6926"/>
                    <a:pt x="7295" y="6784"/>
                    <a:pt x="7255" y="6646"/>
                  </a:cubicBezTo>
                  <a:cubicBezTo>
                    <a:pt x="7226" y="6482"/>
                    <a:pt x="7187" y="6321"/>
                    <a:pt x="7137" y="6163"/>
                  </a:cubicBezTo>
                  <a:cubicBezTo>
                    <a:pt x="7078" y="5949"/>
                    <a:pt x="7007" y="5739"/>
                    <a:pt x="6922" y="5535"/>
                  </a:cubicBezTo>
                  <a:cubicBezTo>
                    <a:pt x="6716" y="4996"/>
                    <a:pt x="6456" y="4481"/>
                    <a:pt x="6144" y="3996"/>
                  </a:cubicBezTo>
                  <a:cubicBezTo>
                    <a:pt x="5758" y="3403"/>
                    <a:pt x="5310" y="2853"/>
                    <a:pt x="4805" y="2356"/>
                  </a:cubicBezTo>
                  <a:cubicBezTo>
                    <a:pt x="4293" y="1869"/>
                    <a:pt x="3729" y="1437"/>
                    <a:pt x="3124" y="1068"/>
                  </a:cubicBezTo>
                  <a:cubicBezTo>
                    <a:pt x="2629" y="773"/>
                    <a:pt x="2104" y="528"/>
                    <a:pt x="1558" y="339"/>
                  </a:cubicBezTo>
                  <a:cubicBezTo>
                    <a:pt x="1351" y="264"/>
                    <a:pt x="1139" y="201"/>
                    <a:pt x="926" y="148"/>
                  </a:cubicBezTo>
                  <a:cubicBezTo>
                    <a:pt x="764" y="104"/>
                    <a:pt x="600" y="68"/>
                    <a:pt x="433" y="44"/>
                  </a:cubicBezTo>
                  <a:cubicBezTo>
                    <a:pt x="321" y="15"/>
                    <a:pt x="205" y="0"/>
                    <a:pt x="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24"/>
          <p:cNvSpPr txBox="1"/>
          <p:nvPr>
            <p:ph type="title"/>
          </p:nvPr>
        </p:nvSpPr>
        <p:spPr>
          <a:xfrm>
            <a:off x="2516250" y="2568350"/>
            <a:ext cx="4106100" cy="924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2600"/>
              <a:buNone/>
              <a:defRPr sz="2600">
                <a:solidFill>
                  <a:schemeClr val="lt1"/>
                </a:solidFill>
              </a:defRPr>
            </a:lvl1pPr>
            <a:lvl2pPr lvl="1" rtl="0" algn="ctr">
              <a:spcBef>
                <a:spcPts val="0"/>
              </a:spcBef>
              <a:spcAft>
                <a:spcPts val="0"/>
              </a:spcAft>
              <a:buClr>
                <a:schemeClr val="lt1"/>
              </a:buClr>
              <a:buSzPts val="5600"/>
              <a:buNone/>
              <a:defRPr sz="5600">
                <a:solidFill>
                  <a:schemeClr val="lt1"/>
                </a:solidFill>
              </a:defRPr>
            </a:lvl2pPr>
            <a:lvl3pPr lvl="2" rtl="0" algn="ctr">
              <a:spcBef>
                <a:spcPts val="0"/>
              </a:spcBef>
              <a:spcAft>
                <a:spcPts val="0"/>
              </a:spcAft>
              <a:buClr>
                <a:schemeClr val="lt1"/>
              </a:buClr>
              <a:buSzPts val="5600"/>
              <a:buNone/>
              <a:defRPr sz="5600">
                <a:solidFill>
                  <a:schemeClr val="lt1"/>
                </a:solidFill>
              </a:defRPr>
            </a:lvl3pPr>
            <a:lvl4pPr lvl="3" rtl="0" algn="ctr">
              <a:spcBef>
                <a:spcPts val="0"/>
              </a:spcBef>
              <a:spcAft>
                <a:spcPts val="0"/>
              </a:spcAft>
              <a:buClr>
                <a:schemeClr val="lt1"/>
              </a:buClr>
              <a:buSzPts val="5600"/>
              <a:buNone/>
              <a:defRPr sz="5600">
                <a:solidFill>
                  <a:schemeClr val="lt1"/>
                </a:solidFill>
              </a:defRPr>
            </a:lvl4pPr>
            <a:lvl5pPr lvl="4" rtl="0" algn="ctr">
              <a:spcBef>
                <a:spcPts val="0"/>
              </a:spcBef>
              <a:spcAft>
                <a:spcPts val="0"/>
              </a:spcAft>
              <a:buClr>
                <a:schemeClr val="lt1"/>
              </a:buClr>
              <a:buSzPts val="5600"/>
              <a:buNone/>
              <a:defRPr sz="5600">
                <a:solidFill>
                  <a:schemeClr val="lt1"/>
                </a:solidFill>
              </a:defRPr>
            </a:lvl5pPr>
            <a:lvl6pPr lvl="5" rtl="0" algn="ctr">
              <a:spcBef>
                <a:spcPts val="0"/>
              </a:spcBef>
              <a:spcAft>
                <a:spcPts val="0"/>
              </a:spcAft>
              <a:buClr>
                <a:schemeClr val="lt1"/>
              </a:buClr>
              <a:buSzPts val="5600"/>
              <a:buNone/>
              <a:defRPr sz="5600">
                <a:solidFill>
                  <a:schemeClr val="lt1"/>
                </a:solidFill>
              </a:defRPr>
            </a:lvl6pPr>
            <a:lvl7pPr lvl="6" rtl="0" algn="ctr">
              <a:spcBef>
                <a:spcPts val="0"/>
              </a:spcBef>
              <a:spcAft>
                <a:spcPts val="0"/>
              </a:spcAft>
              <a:buClr>
                <a:schemeClr val="lt1"/>
              </a:buClr>
              <a:buSzPts val="5600"/>
              <a:buNone/>
              <a:defRPr sz="5600">
                <a:solidFill>
                  <a:schemeClr val="lt1"/>
                </a:solidFill>
              </a:defRPr>
            </a:lvl7pPr>
            <a:lvl8pPr lvl="7" rtl="0" algn="ctr">
              <a:spcBef>
                <a:spcPts val="0"/>
              </a:spcBef>
              <a:spcAft>
                <a:spcPts val="0"/>
              </a:spcAft>
              <a:buClr>
                <a:schemeClr val="lt1"/>
              </a:buClr>
              <a:buSzPts val="5600"/>
              <a:buNone/>
              <a:defRPr sz="5600">
                <a:solidFill>
                  <a:schemeClr val="lt1"/>
                </a:solidFill>
              </a:defRPr>
            </a:lvl8pPr>
            <a:lvl9pPr lvl="8" rtl="0" algn="ctr">
              <a:spcBef>
                <a:spcPts val="0"/>
              </a:spcBef>
              <a:spcAft>
                <a:spcPts val="0"/>
              </a:spcAft>
              <a:buClr>
                <a:schemeClr val="lt1"/>
              </a:buClr>
              <a:buSzPts val="5600"/>
              <a:buNone/>
              <a:defRPr sz="5600">
                <a:solidFill>
                  <a:schemeClr val="lt1"/>
                </a:solidFill>
              </a:defRPr>
            </a:lvl9pPr>
          </a:lstStyle>
          <a:p/>
        </p:txBody>
      </p:sp>
      <p:sp>
        <p:nvSpPr>
          <p:cNvPr id="156" name="Google Shape;156;p24"/>
          <p:cNvSpPr txBox="1"/>
          <p:nvPr>
            <p:ph idx="1" type="subTitle"/>
          </p:nvPr>
        </p:nvSpPr>
        <p:spPr>
          <a:xfrm>
            <a:off x="2425200" y="3644825"/>
            <a:ext cx="4288200" cy="206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57" name="Google Shape;157;p24"/>
          <p:cNvSpPr txBox="1"/>
          <p:nvPr>
            <p:ph idx="2"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MAIN_POINT_1_2">
    <p:spTree>
      <p:nvGrpSpPr>
        <p:cNvPr id="158" name="Shape 158"/>
        <p:cNvGrpSpPr/>
        <p:nvPr/>
      </p:nvGrpSpPr>
      <p:grpSpPr>
        <a:xfrm>
          <a:off x="0" y="0"/>
          <a:ext cx="0" cy="0"/>
          <a:chOff x="0" y="0"/>
          <a:chExt cx="0" cy="0"/>
        </a:xfrm>
      </p:grpSpPr>
      <p:sp>
        <p:nvSpPr>
          <p:cNvPr id="159" name="Google Shape;159;p25"/>
          <p:cNvSpPr/>
          <p:nvPr/>
        </p:nvSpPr>
        <p:spPr>
          <a:xfrm>
            <a:off x="311700" y="4046325"/>
            <a:ext cx="8515200" cy="2498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5"/>
          <p:cNvSpPr txBox="1"/>
          <p:nvPr>
            <p:ph type="title"/>
          </p:nvPr>
        </p:nvSpPr>
        <p:spPr>
          <a:xfrm>
            <a:off x="1743450" y="4492150"/>
            <a:ext cx="5651700" cy="94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61" name="Google Shape;161;p25"/>
          <p:cNvSpPr txBox="1"/>
          <p:nvPr>
            <p:ph hasCustomPrompt="1" idx="2" type="title"/>
          </p:nvPr>
        </p:nvSpPr>
        <p:spPr>
          <a:xfrm>
            <a:off x="311700" y="547550"/>
            <a:ext cx="1755300" cy="104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7200"/>
              <a:buNone/>
              <a:defRPr sz="7200">
                <a:solidFill>
                  <a:schemeClr val="accent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2" name="Google Shape;162;p25"/>
          <p:cNvSpPr txBox="1"/>
          <p:nvPr>
            <p:ph idx="1" type="subTitle"/>
          </p:nvPr>
        </p:nvSpPr>
        <p:spPr>
          <a:xfrm>
            <a:off x="2422500" y="5438950"/>
            <a:ext cx="4288200" cy="70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TITLE_AND_BODY_1_1_2">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5" name="Google Shape;165;p26"/>
          <p:cNvSpPr txBox="1"/>
          <p:nvPr>
            <p:ph idx="1" type="subTitle"/>
          </p:nvPr>
        </p:nvSpPr>
        <p:spPr>
          <a:xfrm>
            <a:off x="1002400" y="1744950"/>
            <a:ext cx="2737200" cy="245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6" name="Google Shape;166;p26"/>
          <p:cNvSpPr txBox="1"/>
          <p:nvPr>
            <p:ph idx="2" type="subTitle"/>
          </p:nvPr>
        </p:nvSpPr>
        <p:spPr>
          <a:xfrm>
            <a:off x="5404375" y="1744950"/>
            <a:ext cx="2737200" cy="245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APTION_ONLY_1_2">
    <p:spTree>
      <p:nvGrpSpPr>
        <p:cNvPr id="167" name="Shape 167"/>
        <p:cNvGrpSpPr/>
        <p:nvPr/>
      </p:nvGrpSpPr>
      <p:grpSpPr>
        <a:xfrm>
          <a:off x="0" y="0"/>
          <a:ext cx="0" cy="0"/>
          <a:chOff x="0" y="0"/>
          <a:chExt cx="0" cy="0"/>
        </a:xfrm>
      </p:grpSpPr>
      <p:sp>
        <p:nvSpPr>
          <p:cNvPr id="168" name="Google Shape;168;p27"/>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9" name="Google Shape;169;p27"/>
          <p:cNvSpPr/>
          <p:nvPr/>
        </p:nvSpPr>
        <p:spPr>
          <a:xfrm rot="10800000">
            <a:off x="313350" y="1898750"/>
            <a:ext cx="8517300" cy="4642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196">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70" name="Shape 170"/>
        <p:cNvGrpSpPr/>
        <p:nvPr/>
      </p:nvGrpSpPr>
      <p:grpSpPr>
        <a:xfrm>
          <a:off x="0" y="0"/>
          <a:ext cx="0" cy="0"/>
          <a:chOff x="0" y="0"/>
          <a:chExt cx="0" cy="0"/>
        </a:xfrm>
      </p:grpSpPr>
      <p:sp>
        <p:nvSpPr>
          <p:cNvPr id="171" name="Google Shape;171;p28"/>
          <p:cNvSpPr/>
          <p:nvPr/>
        </p:nvSpPr>
        <p:spPr>
          <a:xfrm>
            <a:off x="311700" y="2635300"/>
            <a:ext cx="8515200" cy="390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8"/>
          <p:cNvSpPr txBox="1"/>
          <p:nvPr>
            <p:ph idx="1" type="body"/>
          </p:nvPr>
        </p:nvSpPr>
        <p:spPr>
          <a:xfrm>
            <a:off x="933838" y="3151500"/>
            <a:ext cx="3415800" cy="30711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
        <p:nvSpPr>
          <p:cNvPr id="173" name="Google Shape;173;p28"/>
          <p:cNvSpPr txBox="1"/>
          <p:nvPr>
            <p:ph idx="2" type="body"/>
          </p:nvPr>
        </p:nvSpPr>
        <p:spPr>
          <a:xfrm>
            <a:off x="4794353" y="3151500"/>
            <a:ext cx="3415800" cy="30711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
        <p:nvSpPr>
          <p:cNvPr id="174" name="Google Shape;174;p28"/>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TWO_COLUMNS_1_1">
    <p:spTree>
      <p:nvGrpSpPr>
        <p:cNvPr id="175" name="Shape 175"/>
        <p:cNvGrpSpPr/>
        <p:nvPr/>
      </p:nvGrpSpPr>
      <p:grpSpPr>
        <a:xfrm>
          <a:off x="0" y="0"/>
          <a:ext cx="0" cy="0"/>
          <a:chOff x="0" y="0"/>
          <a:chExt cx="0" cy="0"/>
        </a:xfrm>
      </p:grpSpPr>
      <p:sp>
        <p:nvSpPr>
          <p:cNvPr id="176" name="Google Shape;176;p29"/>
          <p:cNvSpPr/>
          <p:nvPr/>
        </p:nvSpPr>
        <p:spPr>
          <a:xfrm>
            <a:off x="3851075" y="2450075"/>
            <a:ext cx="4975800" cy="4091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9"/>
          <p:cNvSpPr txBox="1"/>
          <p:nvPr>
            <p:ph idx="1" type="body"/>
          </p:nvPr>
        </p:nvSpPr>
        <p:spPr>
          <a:xfrm>
            <a:off x="4542125" y="3696725"/>
            <a:ext cx="3593700" cy="1598400"/>
          </a:xfrm>
          <a:prstGeom prst="rect">
            <a:avLst/>
          </a:prstGeom>
        </p:spPr>
        <p:txBody>
          <a:bodyPr anchorCtr="0" anchor="t" bIns="91425" lIns="91425" spcFirstLastPara="1" rIns="91425" wrap="square" tIns="91425">
            <a:noAutofit/>
          </a:bodyPr>
          <a:lstStyle>
            <a:lvl1pPr indent="-336550" lvl="0" marL="457200" rtl="0">
              <a:spcBef>
                <a:spcPts val="0"/>
              </a:spcBef>
              <a:spcAft>
                <a:spcPts val="0"/>
              </a:spcAft>
              <a:buSzPts val="1700"/>
              <a:buChar char="●"/>
              <a:defRPr sz="1700"/>
            </a:lvl1pPr>
            <a:lvl2pPr indent="-336550" lvl="1" marL="914400" rtl="0">
              <a:spcBef>
                <a:spcPts val="1600"/>
              </a:spcBef>
              <a:spcAft>
                <a:spcPts val="0"/>
              </a:spcAft>
              <a:buSzPts val="1700"/>
              <a:buChar char="○"/>
              <a:defRPr sz="1700"/>
            </a:lvl2pPr>
            <a:lvl3pPr indent="-336550" lvl="2" marL="1371600" rtl="0">
              <a:spcBef>
                <a:spcPts val="1600"/>
              </a:spcBef>
              <a:spcAft>
                <a:spcPts val="0"/>
              </a:spcAft>
              <a:buSzPts val="1700"/>
              <a:buChar char="■"/>
              <a:defRPr sz="1700"/>
            </a:lvl3pPr>
            <a:lvl4pPr indent="-336550" lvl="3" marL="1828800" rtl="0">
              <a:spcBef>
                <a:spcPts val="1600"/>
              </a:spcBef>
              <a:spcAft>
                <a:spcPts val="0"/>
              </a:spcAft>
              <a:buSzPts val="1700"/>
              <a:buChar char="●"/>
              <a:defRPr sz="1700"/>
            </a:lvl4pPr>
            <a:lvl5pPr indent="-336550" lvl="4" marL="2286000" rtl="0">
              <a:spcBef>
                <a:spcPts val="1600"/>
              </a:spcBef>
              <a:spcAft>
                <a:spcPts val="0"/>
              </a:spcAft>
              <a:buSzPts val="1700"/>
              <a:buChar char="○"/>
              <a:defRPr sz="1700"/>
            </a:lvl5pPr>
            <a:lvl6pPr indent="-336550" lvl="5" marL="2743200" rtl="0">
              <a:spcBef>
                <a:spcPts val="1600"/>
              </a:spcBef>
              <a:spcAft>
                <a:spcPts val="0"/>
              </a:spcAft>
              <a:buSzPts val="1700"/>
              <a:buChar char="■"/>
              <a:defRPr sz="1700"/>
            </a:lvl6pPr>
            <a:lvl7pPr indent="-336550" lvl="6" marL="3200400" rtl="0">
              <a:spcBef>
                <a:spcPts val="1600"/>
              </a:spcBef>
              <a:spcAft>
                <a:spcPts val="0"/>
              </a:spcAft>
              <a:buSzPts val="1700"/>
              <a:buChar char="●"/>
              <a:defRPr sz="1700"/>
            </a:lvl7pPr>
            <a:lvl8pPr indent="-336550" lvl="7" marL="3657600" rtl="0">
              <a:spcBef>
                <a:spcPts val="1600"/>
              </a:spcBef>
              <a:spcAft>
                <a:spcPts val="0"/>
              </a:spcAft>
              <a:buSzPts val="1700"/>
              <a:buChar char="○"/>
              <a:defRPr sz="1700"/>
            </a:lvl8pPr>
            <a:lvl9pPr indent="-336550" lvl="8" marL="4114800" rtl="0">
              <a:spcBef>
                <a:spcPts val="1600"/>
              </a:spcBef>
              <a:spcAft>
                <a:spcPts val="1600"/>
              </a:spcAft>
              <a:buSzPts val="1700"/>
              <a:buChar char="■"/>
              <a:defRPr sz="1700"/>
            </a:lvl9pPr>
          </a:lstStyle>
          <a:p/>
        </p:txBody>
      </p:sp>
      <p:sp>
        <p:nvSpPr>
          <p:cNvPr id="178" name="Google Shape;178;p29"/>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TWO_COLUMNS_1_1_1">
    <p:spTree>
      <p:nvGrpSpPr>
        <p:cNvPr id="179" name="Shape 179"/>
        <p:cNvGrpSpPr/>
        <p:nvPr/>
      </p:nvGrpSpPr>
      <p:grpSpPr>
        <a:xfrm>
          <a:off x="0" y="0"/>
          <a:ext cx="0" cy="0"/>
          <a:chOff x="0" y="0"/>
          <a:chExt cx="0" cy="0"/>
        </a:xfrm>
      </p:grpSpPr>
      <p:sp>
        <p:nvSpPr>
          <p:cNvPr id="180" name="Google Shape;180;p30"/>
          <p:cNvSpPr/>
          <p:nvPr/>
        </p:nvSpPr>
        <p:spPr>
          <a:xfrm>
            <a:off x="306275" y="2450075"/>
            <a:ext cx="8520600" cy="4091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0"/>
          <p:cNvSpPr txBox="1"/>
          <p:nvPr>
            <p:ph idx="1" type="body"/>
          </p:nvPr>
        </p:nvSpPr>
        <p:spPr>
          <a:xfrm>
            <a:off x="956950" y="3336275"/>
            <a:ext cx="3593700" cy="2319300"/>
          </a:xfrm>
          <a:prstGeom prst="rect">
            <a:avLst/>
          </a:prstGeom>
        </p:spPr>
        <p:txBody>
          <a:bodyPr anchorCtr="0" anchor="t" bIns="91425" lIns="91425" spcFirstLastPara="1" rIns="91425" wrap="square" tIns="91425">
            <a:noAutofit/>
          </a:bodyPr>
          <a:lstStyle>
            <a:lvl1pPr indent="-336550" lvl="0" marL="457200" rtl="0">
              <a:spcBef>
                <a:spcPts val="0"/>
              </a:spcBef>
              <a:spcAft>
                <a:spcPts val="0"/>
              </a:spcAft>
              <a:buClr>
                <a:schemeClr val="lt1"/>
              </a:buClr>
              <a:buSzPts val="1700"/>
              <a:buChar char="●"/>
              <a:defRPr sz="1700">
                <a:solidFill>
                  <a:schemeClr val="lt1"/>
                </a:solidFill>
              </a:defRPr>
            </a:lvl1pPr>
            <a:lvl2pPr indent="-336550" lvl="1" marL="914400" rtl="0">
              <a:spcBef>
                <a:spcPts val="1600"/>
              </a:spcBef>
              <a:spcAft>
                <a:spcPts val="0"/>
              </a:spcAft>
              <a:buClr>
                <a:schemeClr val="lt1"/>
              </a:buClr>
              <a:buSzPts val="1700"/>
              <a:buChar char="○"/>
              <a:defRPr sz="1700">
                <a:solidFill>
                  <a:schemeClr val="lt1"/>
                </a:solidFill>
              </a:defRPr>
            </a:lvl2pPr>
            <a:lvl3pPr indent="-336550" lvl="2" marL="1371600" rtl="0">
              <a:spcBef>
                <a:spcPts val="1600"/>
              </a:spcBef>
              <a:spcAft>
                <a:spcPts val="0"/>
              </a:spcAft>
              <a:buClr>
                <a:schemeClr val="lt1"/>
              </a:buClr>
              <a:buSzPts val="1700"/>
              <a:buChar char="■"/>
              <a:defRPr sz="1700">
                <a:solidFill>
                  <a:schemeClr val="lt1"/>
                </a:solidFill>
              </a:defRPr>
            </a:lvl3pPr>
            <a:lvl4pPr indent="-336550" lvl="3" marL="1828800" rtl="0">
              <a:spcBef>
                <a:spcPts val="1600"/>
              </a:spcBef>
              <a:spcAft>
                <a:spcPts val="0"/>
              </a:spcAft>
              <a:buClr>
                <a:schemeClr val="lt1"/>
              </a:buClr>
              <a:buSzPts val="1700"/>
              <a:buChar char="●"/>
              <a:defRPr sz="1700">
                <a:solidFill>
                  <a:schemeClr val="lt1"/>
                </a:solidFill>
              </a:defRPr>
            </a:lvl4pPr>
            <a:lvl5pPr indent="-336550" lvl="4" marL="2286000" rtl="0">
              <a:spcBef>
                <a:spcPts val="1600"/>
              </a:spcBef>
              <a:spcAft>
                <a:spcPts val="0"/>
              </a:spcAft>
              <a:buClr>
                <a:schemeClr val="lt1"/>
              </a:buClr>
              <a:buSzPts val="1700"/>
              <a:buChar char="○"/>
              <a:defRPr sz="1700">
                <a:solidFill>
                  <a:schemeClr val="lt1"/>
                </a:solidFill>
              </a:defRPr>
            </a:lvl5pPr>
            <a:lvl6pPr indent="-336550" lvl="5" marL="2743200" rtl="0">
              <a:spcBef>
                <a:spcPts val="1600"/>
              </a:spcBef>
              <a:spcAft>
                <a:spcPts val="0"/>
              </a:spcAft>
              <a:buClr>
                <a:schemeClr val="lt1"/>
              </a:buClr>
              <a:buSzPts val="1700"/>
              <a:buChar char="■"/>
              <a:defRPr sz="1700">
                <a:solidFill>
                  <a:schemeClr val="lt1"/>
                </a:solidFill>
              </a:defRPr>
            </a:lvl6pPr>
            <a:lvl7pPr indent="-336550" lvl="6" marL="3200400" rtl="0">
              <a:spcBef>
                <a:spcPts val="1600"/>
              </a:spcBef>
              <a:spcAft>
                <a:spcPts val="0"/>
              </a:spcAft>
              <a:buClr>
                <a:schemeClr val="lt1"/>
              </a:buClr>
              <a:buSzPts val="1700"/>
              <a:buChar char="●"/>
              <a:defRPr sz="1700">
                <a:solidFill>
                  <a:schemeClr val="lt1"/>
                </a:solidFill>
              </a:defRPr>
            </a:lvl7pPr>
            <a:lvl8pPr indent="-336550" lvl="7" marL="3657600" rtl="0">
              <a:spcBef>
                <a:spcPts val="1600"/>
              </a:spcBef>
              <a:spcAft>
                <a:spcPts val="0"/>
              </a:spcAft>
              <a:buClr>
                <a:schemeClr val="lt1"/>
              </a:buClr>
              <a:buSzPts val="1700"/>
              <a:buChar char="○"/>
              <a:defRPr sz="1700">
                <a:solidFill>
                  <a:schemeClr val="lt1"/>
                </a:solidFill>
              </a:defRPr>
            </a:lvl8pPr>
            <a:lvl9pPr indent="-336550" lvl="8" marL="4114800" rtl="0">
              <a:spcBef>
                <a:spcPts val="1600"/>
              </a:spcBef>
              <a:spcAft>
                <a:spcPts val="1600"/>
              </a:spcAft>
              <a:buClr>
                <a:schemeClr val="lt1"/>
              </a:buClr>
              <a:buSzPts val="1700"/>
              <a:buChar char="■"/>
              <a:defRPr sz="1700">
                <a:solidFill>
                  <a:schemeClr val="lt1"/>
                </a:solidFill>
              </a:defRPr>
            </a:lvl9pPr>
          </a:lstStyle>
          <a:p/>
        </p:txBody>
      </p:sp>
      <p:sp>
        <p:nvSpPr>
          <p:cNvPr id="182" name="Google Shape;182;p30"/>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 name="Google Shape;21;p4"/>
          <p:cNvSpPr/>
          <p:nvPr/>
        </p:nvSpPr>
        <p:spPr>
          <a:xfrm rot="5400000">
            <a:off x="4452450" y="2170125"/>
            <a:ext cx="239100" cy="85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idx="1" type="body"/>
          </p:nvPr>
        </p:nvSpPr>
        <p:spPr>
          <a:xfrm>
            <a:off x="887100" y="1387575"/>
            <a:ext cx="7369800" cy="42873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Font typeface="Roboto"/>
              <a:buAutoNum type="arabicPeriod"/>
              <a:defRPr/>
            </a:lvl1pPr>
            <a:lvl2pPr indent="-304800" lvl="1" marL="914400" rtl="0">
              <a:spcBef>
                <a:spcPts val="1600"/>
              </a:spcBef>
              <a:spcAft>
                <a:spcPts val="0"/>
              </a:spcAft>
              <a:buClr>
                <a:srgbClr val="434343"/>
              </a:buClr>
              <a:buSzPts val="1200"/>
              <a:buFont typeface="Roboto Condensed Light"/>
              <a:buAutoNum type="alphaLcPeriod"/>
              <a:defRPr/>
            </a:lvl2pPr>
            <a:lvl3pPr indent="-304800" lvl="2" marL="1371600" rtl="0">
              <a:spcBef>
                <a:spcPts val="1600"/>
              </a:spcBef>
              <a:spcAft>
                <a:spcPts val="0"/>
              </a:spcAft>
              <a:buClr>
                <a:srgbClr val="434343"/>
              </a:buClr>
              <a:buSzPts val="1200"/>
              <a:buFont typeface="Roboto Condensed Light"/>
              <a:buAutoNum type="romanLcPeriod"/>
              <a:defRPr/>
            </a:lvl3pPr>
            <a:lvl4pPr indent="-304800" lvl="3" marL="1828800" rtl="0">
              <a:spcBef>
                <a:spcPts val="1600"/>
              </a:spcBef>
              <a:spcAft>
                <a:spcPts val="0"/>
              </a:spcAft>
              <a:buClr>
                <a:srgbClr val="434343"/>
              </a:buClr>
              <a:buSzPts val="1200"/>
              <a:buFont typeface="Roboto Condensed Light"/>
              <a:buAutoNum type="arabicPeriod"/>
              <a:defRPr/>
            </a:lvl4pPr>
            <a:lvl5pPr indent="-304800" lvl="4" marL="2286000" rtl="0">
              <a:spcBef>
                <a:spcPts val="1600"/>
              </a:spcBef>
              <a:spcAft>
                <a:spcPts val="0"/>
              </a:spcAft>
              <a:buClr>
                <a:srgbClr val="434343"/>
              </a:buClr>
              <a:buSzPts val="1200"/>
              <a:buFont typeface="Roboto Condensed Light"/>
              <a:buAutoNum type="alphaLcPeriod"/>
              <a:defRPr/>
            </a:lvl5pPr>
            <a:lvl6pPr indent="-304800" lvl="5" marL="2743200" rtl="0">
              <a:spcBef>
                <a:spcPts val="1600"/>
              </a:spcBef>
              <a:spcAft>
                <a:spcPts val="0"/>
              </a:spcAft>
              <a:buClr>
                <a:srgbClr val="434343"/>
              </a:buClr>
              <a:buSzPts val="1200"/>
              <a:buFont typeface="Roboto Condensed Light"/>
              <a:buAutoNum type="romanLcPeriod"/>
              <a:defRPr/>
            </a:lvl6pPr>
            <a:lvl7pPr indent="-304800" lvl="6" marL="3200400" rtl="0">
              <a:spcBef>
                <a:spcPts val="1600"/>
              </a:spcBef>
              <a:spcAft>
                <a:spcPts val="0"/>
              </a:spcAft>
              <a:buClr>
                <a:srgbClr val="434343"/>
              </a:buClr>
              <a:buSzPts val="1200"/>
              <a:buFont typeface="Roboto Condensed Light"/>
              <a:buAutoNum type="arabicPeriod"/>
              <a:defRPr/>
            </a:lvl7pPr>
            <a:lvl8pPr indent="-304800" lvl="7" marL="3657600" rtl="0">
              <a:spcBef>
                <a:spcPts val="1600"/>
              </a:spcBef>
              <a:spcAft>
                <a:spcPts val="0"/>
              </a:spcAft>
              <a:buClr>
                <a:srgbClr val="434343"/>
              </a:buClr>
              <a:buSzPts val="1200"/>
              <a:buFont typeface="Roboto Condensed Light"/>
              <a:buAutoNum type="alphaLcPeriod"/>
              <a:defRPr/>
            </a:lvl8pPr>
            <a:lvl9pPr indent="-304800" lvl="8" marL="4114800" rtl="0">
              <a:spcBef>
                <a:spcPts val="1600"/>
              </a:spcBef>
              <a:spcAft>
                <a:spcPts val="1600"/>
              </a:spcAft>
              <a:buClr>
                <a:srgbClr val="434343"/>
              </a:buClr>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ONLY_2">
    <p:spTree>
      <p:nvGrpSpPr>
        <p:cNvPr id="183" name="Shape 183"/>
        <p:cNvGrpSpPr/>
        <p:nvPr/>
      </p:nvGrpSpPr>
      <p:grpSpPr>
        <a:xfrm>
          <a:off x="0" y="0"/>
          <a:ext cx="0" cy="0"/>
          <a:chOff x="0" y="0"/>
          <a:chExt cx="0" cy="0"/>
        </a:xfrm>
      </p:grpSpPr>
      <p:sp>
        <p:nvSpPr>
          <p:cNvPr id="184" name="Google Shape;184;p31"/>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5" name="Google Shape;185;p31"/>
          <p:cNvSpPr/>
          <p:nvPr/>
        </p:nvSpPr>
        <p:spPr>
          <a:xfrm rot="5400000">
            <a:off x="4452450" y="2170125"/>
            <a:ext cx="239100" cy="85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1"/>
          <p:cNvSpPr txBox="1"/>
          <p:nvPr>
            <p:ph idx="2" type="title"/>
          </p:nvPr>
        </p:nvSpPr>
        <p:spPr>
          <a:xfrm>
            <a:off x="5302875" y="2068450"/>
            <a:ext cx="2853300" cy="9366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p:txBody>
      </p:sp>
      <p:sp>
        <p:nvSpPr>
          <p:cNvPr id="187" name="Google Shape;187;p31"/>
          <p:cNvSpPr txBox="1"/>
          <p:nvPr>
            <p:ph idx="1" type="subTitle"/>
          </p:nvPr>
        </p:nvSpPr>
        <p:spPr>
          <a:xfrm>
            <a:off x="5302875" y="3077575"/>
            <a:ext cx="2853300" cy="251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MAIN_POINT_1_2_1">
    <p:spTree>
      <p:nvGrpSpPr>
        <p:cNvPr id="188" name="Shape 188"/>
        <p:cNvGrpSpPr/>
        <p:nvPr/>
      </p:nvGrpSpPr>
      <p:grpSpPr>
        <a:xfrm>
          <a:off x="0" y="0"/>
          <a:ext cx="0" cy="0"/>
          <a:chOff x="0" y="0"/>
          <a:chExt cx="0" cy="0"/>
        </a:xfrm>
      </p:grpSpPr>
      <p:sp>
        <p:nvSpPr>
          <p:cNvPr id="189" name="Google Shape;189;p32"/>
          <p:cNvSpPr/>
          <p:nvPr/>
        </p:nvSpPr>
        <p:spPr>
          <a:xfrm>
            <a:off x="311700" y="4046325"/>
            <a:ext cx="8515200" cy="249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2"/>
          <p:cNvSpPr txBox="1"/>
          <p:nvPr>
            <p:ph type="title"/>
          </p:nvPr>
        </p:nvSpPr>
        <p:spPr>
          <a:xfrm>
            <a:off x="1743450" y="4492150"/>
            <a:ext cx="5651700" cy="946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191" name="Google Shape;191;p32"/>
          <p:cNvSpPr txBox="1"/>
          <p:nvPr>
            <p:ph hasCustomPrompt="1" idx="2" type="title"/>
          </p:nvPr>
        </p:nvSpPr>
        <p:spPr>
          <a:xfrm>
            <a:off x="311700" y="547550"/>
            <a:ext cx="1755300" cy="104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7200"/>
              <a:buNone/>
              <a:defRPr sz="72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92" name="Google Shape;192;p32"/>
          <p:cNvSpPr txBox="1"/>
          <p:nvPr>
            <p:ph idx="1" type="subTitle"/>
          </p:nvPr>
        </p:nvSpPr>
        <p:spPr>
          <a:xfrm>
            <a:off x="2009100" y="5438950"/>
            <a:ext cx="5223300" cy="70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MAIN_POINT_1_2_2">
    <p:spTree>
      <p:nvGrpSpPr>
        <p:cNvPr id="193" name="Shape 193"/>
        <p:cNvGrpSpPr/>
        <p:nvPr/>
      </p:nvGrpSpPr>
      <p:grpSpPr>
        <a:xfrm>
          <a:off x="0" y="0"/>
          <a:ext cx="0" cy="0"/>
          <a:chOff x="0" y="0"/>
          <a:chExt cx="0" cy="0"/>
        </a:xfrm>
      </p:grpSpPr>
      <p:sp>
        <p:nvSpPr>
          <p:cNvPr id="194" name="Google Shape;194;p33"/>
          <p:cNvSpPr/>
          <p:nvPr/>
        </p:nvSpPr>
        <p:spPr>
          <a:xfrm>
            <a:off x="311700" y="3770575"/>
            <a:ext cx="8515200" cy="27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3"/>
          <p:cNvSpPr txBox="1"/>
          <p:nvPr>
            <p:ph type="title"/>
          </p:nvPr>
        </p:nvSpPr>
        <p:spPr>
          <a:xfrm>
            <a:off x="1743450" y="4209049"/>
            <a:ext cx="5651700" cy="94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96" name="Google Shape;196;p33"/>
          <p:cNvSpPr txBox="1"/>
          <p:nvPr>
            <p:ph hasCustomPrompt="1" idx="2" type="title"/>
          </p:nvPr>
        </p:nvSpPr>
        <p:spPr>
          <a:xfrm>
            <a:off x="311700" y="547550"/>
            <a:ext cx="1755300" cy="104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7200"/>
              <a:buNone/>
              <a:defRPr sz="7200">
                <a:solidFill>
                  <a:schemeClr val="accent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7" name="Google Shape;197;p33"/>
          <p:cNvSpPr txBox="1"/>
          <p:nvPr>
            <p:ph idx="1" type="subTitle"/>
          </p:nvPr>
        </p:nvSpPr>
        <p:spPr>
          <a:xfrm>
            <a:off x="1935075" y="5155849"/>
            <a:ext cx="5357100" cy="70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TITLE_ONLY_2_1">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0" name="Google Shape;200;p34"/>
          <p:cNvSpPr/>
          <p:nvPr/>
        </p:nvSpPr>
        <p:spPr>
          <a:xfrm rot="5400000">
            <a:off x="4452450" y="2170125"/>
            <a:ext cx="239100" cy="85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4"/>
          <p:cNvSpPr txBox="1"/>
          <p:nvPr>
            <p:ph idx="2" type="title"/>
          </p:nvPr>
        </p:nvSpPr>
        <p:spPr>
          <a:xfrm>
            <a:off x="846746" y="3730225"/>
            <a:ext cx="2247900" cy="93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300"/>
              <a:buNone/>
              <a:defRPr sz="2300"/>
            </a:lvl2pPr>
            <a:lvl3pPr lvl="2" rtl="0" algn="ctr">
              <a:spcBef>
                <a:spcPts val="0"/>
              </a:spcBef>
              <a:spcAft>
                <a:spcPts val="0"/>
              </a:spcAft>
              <a:buSzPts val="2300"/>
              <a:buNone/>
              <a:defRPr sz="2300"/>
            </a:lvl3pPr>
            <a:lvl4pPr lvl="3" rtl="0" algn="ctr">
              <a:spcBef>
                <a:spcPts val="0"/>
              </a:spcBef>
              <a:spcAft>
                <a:spcPts val="0"/>
              </a:spcAft>
              <a:buSzPts val="2300"/>
              <a:buNone/>
              <a:defRPr sz="2300"/>
            </a:lvl4pPr>
            <a:lvl5pPr lvl="4" rtl="0" algn="ctr">
              <a:spcBef>
                <a:spcPts val="0"/>
              </a:spcBef>
              <a:spcAft>
                <a:spcPts val="0"/>
              </a:spcAft>
              <a:buSzPts val="2300"/>
              <a:buNone/>
              <a:defRPr sz="2300"/>
            </a:lvl5pPr>
            <a:lvl6pPr lvl="5" rtl="0" algn="ctr">
              <a:spcBef>
                <a:spcPts val="0"/>
              </a:spcBef>
              <a:spcAft>
                <a:spcPts val="0"/>
              </a:spcAft>
              <a:buSzPts val="2300"/>
              <a:buNone/>
              <a:defRPr sz="2300"/>
            </a:lvl6pPr>
            <a:lvl7pPr lvl="6" rtl="0" algn="ctr">
              <a:spcBef>
                <a:spcPts val="0"/>
              </a:spcBef>
              <a:spcAft>
                <a:spcPts val="0"/>
              </a:spcAft>
              <a:buSzPts val="2300"/>
              <a:buNone/>
              <a:defRPr sz="2300"/>
            </a:lvl7pPr>
            <a:lvl8pPr lvl="7" rtl="0" algn="ctr">
              <a:spcBef>
                <a:spcPts val="0"/>
              </a:spcBef>
              <a:spcAft>
                <a:spcPts val="0"/>
              </a:spcAft>
              <a:buSzPts val="2300"/>
              <a:buNone/>
              <a:defRPr sz="2300"/>
            </a:lvl8pPr>
            <a:lvl9pPr lvl="8" rtl="0" algn="ctr">
              <a:spcBef>
                <a:spcPts val="0"/>
              </a:spcBef>
              <a:spcAft>
                <a:spcPts val="0"/>
              </a:spcAft>
              <a:buSzPts val="2300"/>
              <a:buNone/>
              <a:defRPr sz="2300"/>
            </a:lvl9pPr>
          </a:lstStyle>
          <a:p/>
        </p:txBody>
      </p:sp>
      <p:sp>
        <p:nvSpPr>
          <p:cNvPr id="202" name="Google Shape;202;p34"/>
          <p:cNvSpPr txBox="1"/>
          <p:nvPr>
            <p:ph idx="1" type="subTitle"/>
          </p:nvPr>
        </p:nvSpPr>
        <p:spPr>
          <a:xfrm>
            <a:off x="846746" y="4739350"/>
            <a:ext cx="2247900" cy="117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34"/>
          <p:cNvSpPr txBox="1"/>
          <p:nvPr>
            <p:ph idx="3" type="title"/>
          </p:nvPr>
        </p:nvSpPr>
        <p:spPr>
          <a:xfrm>
            <a:off x="3448050" y="3730225"/>
            <a:ext cx="2247900" cy="93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300"/>
              <a:buNone/>
              <a:defRPr sz="2300"/>
            </a:lvl2pPr>
            <a:lvl3pPr lvl="2" rtl="0" algn="ctr">
              <a:spcBef>
                <a:spcPts val="0"/>
              </a:spcBef>
              <a:spcAft>
                <a:spcPts val="0"/>
              </a:spcAft>
              <a:buSzPts val="2300"/>
              <a:buNone/>
              <a:defRPr sz="2300"/>
            </a:lvl3pPr>
            <a:lvl4pPr lvl="3" rtl="0" algn="ctr">
              <a:spcBef>
                <a:spcPts val="0"/>
              </a:spcBef>
              <a:spcAft>
                <a:spcPts val="0"/>
              </a:spcAft>
              <a:buSzPts val="2300"/>
              <a:buNone/>
              <a:defRPr sz="2300"/>
            </a:lvl4pPr>
            <a:lvl5pPr lvl="4" rtl="0" algn="ctr">
              <a:spcBef>
                <a:spcPts val="0"/>
              </a:spcBef>
              <a:spcAft>
                <a:spcPts val="0"/>
              </a:spcAft>
              <a:buSzPts val="2300"/>
              <a:buNone/>
              <a:defRPr sz="2300"/>
            </a:lvl5pPr>
            <a:lvl6pPr lvl="5" rtl="0" algn="ctr">
              <a:spcBef>
                <a:spcPts val="0"/>
              </a:spcBef>
              <a:spcAft>
                <a:spcPts val="0"/>
              </a:spcAft>
              <a:buSzPts val="2300"/>
              <a:buNone/>
              <a:defRPr sz="2300"/>
            </a:lvl6pPr>
            <a:lvl7pPr lvl="6" rtl="0" algn="ctr">
              <a:spcBef>
                <a:spcPts val="0"/>
              </a:spcBef>
              <a:spcAft>
                <a:spcPts val="0"/>
              </a:spcAft>
              <a:buSzPts val="2300"/>
              <a:buNone/>
              <a:defRPr sz="2300"/>
            </a:lvl7pPr>
            <a:lvl8pPr lvl="7" rtl="0" algn="ctr">
              <a:spcBef>
                <a:spcPts val="0"/>
              </a:spcBef>
              <a:spcAft>
                <a:spcPts val="0"/>
              </a:spcAft>
              <a:buSzPts val="2300"/>
              <a:buNone/>
              <a:defRPr sz="2300"/>
            </a:lvl8pPr>
            <a:lvl9pPr lvl="8" rtl="0" algn="ctr">
              <a:spcBef>
                <a:spcPts val="0"/>
              </a:spcBef>
              <a:spcAft>
                <a:spcPts val="0"/>
              </a:spcAft>
              <a:buSzPts val="2300"/>
              <a:buNone/>
              <a:defRPr sz="2300"/>
            </a:lvl9pPr>
          </a:lstStyle>
          <a:p/>
        </p:txBody>
      </p:sp>
      <p:sp>
        <p:nvSpPr>
          <p:cNvPr id="204" name="Google Shape;204;p34"/>
          <p:cNvSpPr txBox="1"/>
          <p:nvPr>
            <p:ph idx="4" type="subTitle"/>
          </p:nvPr>
        </p:nvSpPr>
        <p:spPr>
          <a:xfrm>
            <a:off x="3448050" y="4739350"/>
            <a:ext cx="2247900" cy="117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5" name="Google Shape;205;p34"/>
          <p:cNvSpPr txBox="1"/>
          <p:nvPr>
            <p:ph idx="5" type="title"/>
          </p:nvPr>
        </p:nvSpPr>
        <p:spPr>
          <a:xfrm>
            <a:off x="6049354" y="3730225"/>
            <a:ext cx="2247900" cy="93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300"/>
              <a:buNone/>
              <a:defRPr sz="2300"/>
            </a:lvl2pPr>
            <a:lvl3pPr lvl="2" rtl="0" algn="ctr">
              <a:spcBef>
                <a:spcPts val="0"/>
              </a:spcBef>
              <a:spcAft>
                <a:spcPts val="0"/>
              </a:spcAft>
              <a:buSzPts val="2300"/>
              <a:buNone/>
              <a:defRPr sz="2300"/>
            </a:lvl3pPr>
            <a:lvl4pPr lvl="3" rtl="0" algn="ctr">
              <a:spcBef>
                <a:spcPts val="0"/>
              </a:spcBef>
              <a:spcAft>
                <a:spcPts val="0"/>
              </a:spcAft>
              <a:buSzPts val="2300"/>
              <a:buNone/>
              <a:defRPr sz="2300"/>
            </a:lvl4pPr>
            <a:lvl5pPr lvl="4" rtl="0" algn="ctr">
              <a:spcBef>
                <a:spcPts val="0"/>
              </a:spcBef>
              <a:spcAft>
                <a:spcPts val="0"/>
              </a:spcAft>
              <a:buSzPts val="2300"/>
              <a:buNone/>
              <a:defRPr sz="2300"/>
            </a:lvl5pPr>
            <a:lvl6pPr lvl="5" rtl="0" algn="ctr">
              <a:spcBef>
                <a:spcPts val="0"/>
              </a:spcBef>
              <a:spcAft>
                <a:spcPts val="0"/>
              </a:spcAft>
              <a:buSzPts val="2300"/>
              <a:buNone/>
              <a:defRPr sz="2300"/>
            </a:lvl6pPr>
            <a:lvl7pPr lvl="6" rtl="0" algn="ctr">
              <a:spcBef>
                <a:spcPts val="0"/>
              </a:spcBef>
              <a:spcAft>
                <a:spcPts val="0"/>
              </a:spcAft>
              <a:buSzPts val="2300"/>
              <a:buNone/>
              <a:defRPr sz="2300"/>
            </a:lvl7pPr>
            <a:lvl8pPr lvl="7" rtl="0" algn="ctr">
              <a:spcBef>
                <a:spcPts val="0"/>
              </a:spcBef>
              <a:spcAft>
                <a:spcPts val="0"/>
              </a:spcAft>
              <a:buSzPts val="2300"/>
              <a:buNone/>
              <a:defRPr sz="2300"/>
            </a:lvl8pPr>
            <a:lvl9pPr lvl="8" rtl="0" algn="ctr">
              <a:spcBef>
                <a:spcPts val="0"/>
              </a:spcBef>
              <a:spcAft>
                <a:spcPts val="0"/>
              </a:spcAft>
              <a:buSzPts val="2300"/>
              <a:buNone/>
              <a:defRPr sz="2300"/>
            </a:lvl9pPr>
          </a:lstStyle>
          <a:p/>
        </p:txBody>
      </p:sp>
      <p:sp>
        <p:nvSpPr>
          <p:cNvPr id="206" name="Google Shape;206;p34"/>
          <p:cNvSpPr txBox="1"/>
          <p:nvPr>
            <p:ph idx="6" type="subTitle"/>
          </p:nvPr>
        </p:nvSpPr>
        <p:spPr>
          <a:xfrm>
            <a:off x="6049354" y="4739350"/>
            <a:ext cx="2247900" cy="117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_1_1_1_1">
    <p:spTree>
      <p:nvGrpSpPr>
        <p:cNvPr id="207" name="Shape 207"/>
        <p:cNvGrpSpPr/>
        <p:nvPr/>
      </p:nvGrpSpPr>
      <p:grpSpPr>
        <a:xfrm>
          <a:off x="0" y="0"/>
          <a:ext cx="0" cy="0"/>
          <a:chOff x="0" y="0"/>
          <a:chExt cx="0" cy="0"/>
        </a:xfrm>
      </p:grpSpPr>
      <p:sp>
        <p:nvSpPr>
          <p:cNvPr id="208" name="Google Shape;208;p35"/>
          <p:cNvSpPr/>
          <p:nvPr/>
        </p:nvSpPr>
        <p:spPr>
          <a:xfrm>
            <a:off x="311700" y="313050"/>
            <a:ext cx="8515200" cy="623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35"/>
          <p:cNvGrpSpPr/>
          <p:nvPr/>
        </p:nvGrpSpPr>
        <p:grpSpPr>
          <a:xfrm>
            <a:off x="832055" y="324100"/>
            <a:ext cx="7952132" cy="6209786"/>
            <a:chOff x="7112322" y="2445115"/>
            <a:chExt cx="6705002" cy="5235908"/>
          </a:xfrm>
        </p:grpSpPr>
        <p:sp>
          <p:nvSpPr>
            <p:cNvPr id="210" name="Google Shape;210;p35"/>
            <p:cNvSpPr/>
            <p:nvPr/>
          </p:nvSpPr>
          <p:spPr>
            <a:xfrm>
              <a:off x="10393622" y="2445115"/>
              <a:ext cx="3423702" cy="1185274"/>
            </a:xfrm>
            <a:custGeom>
              <a:rect b="b" l="l" r="r" t="t"/>
              <a:pathLst>
                <a:path extrusionOk="0" h="57440" w="205906">
                  <a:moveTo>
                    <a:pt x="0" y="0"/>
                  </a:moveTo>
                  <a:cubicBezTo>
                    <a:pt x="0" y="0"/>
                    <a:pt x="4944" y="22611"/>
                    <a:pt x="21811" y="22611"/>
                  </a:cubicBezTo>
                  <a:cubicBezTo>
                    <a:pt x="24415" y="22611"/>
                    <a:pt x="27304" y="22072"/>
                    <a:pt x="30504" y="20827"/>
                  </a:cubicBezTo>
                  <a:cubicBezTo>
                    <a:pt x="30504" y="20827"/>
                    <a:pt x="34242" y="36919"/>
                    <a:pt x="41741" y="39323"/>
                  </a:cubicBezTo>
                  <a:cubicBezTo>
                    <a:pt x="48530" y="41504"/>
                    <a:pt x="56463" y="39237"/>
                    <a:pt x="62687" y="42689"/>
                  </a:cubicBezTo>
                  <a:cubicBezTo>
                    <a:pt x="66817" y="44965"/>
                    <a:pt x="69335" y="49319"/>
                    <a:pt x="72883" y="52433"/>
                  </a:cubicBezTo>
                  <a:cubicBezTo>
                    <a:pt x="76647" y="55727"/>
                    <a:pt x="81651" y="57439"/>
                    <a:pt x="86635" y="57439"/>
                  </a:cubicBezTo>
                  <a:cubicBezTo>
                    <a:pt x="90093" y="57439"/>
                    <a:pt x="93541" y="56615"/>
                    <a:pt x="96560" y="54924"/>
                  </a:cubicBezTo>
                  <a:cubicBezTo>
                    <a:pt x="99848" y="53101"/>
                    <a:pt x="102822" y="50279"/>
                    <a:pt x="106578" y="49914"/>
                  </a:cubicBezTo>
                  <a:cubicBezTo>
                    <a:pt x="106852" y="49888"/>
                    <a:pt x="107126" y="49876"/>
                    <a:pt x="107398" y="49876"/>
                  </a:cubicBezTo>
                  <a:cubicBezTo>
                    <a:pt x="110459" y="49876"/>
                    <a:pt x="113370" y="51424"/>
                    <a:pt x="116327" y="52369"/>
                  </a:cubicBezTo>
                  <a:cubicBezTo>
                    <a:pt x="118669" y="53105"/>
                    <a:pt x="121088" y="53470"/>
                    <a:pt x="123501" y="53470"/>
                  </a:cubicBezTo>
                  <a:cubicBezTo>
                    <a:pt x="127217" y="53470"/>
                    <a:pt x="130918" y="52604"/>
                    <a:pt x="134295" y="50898"/>
                  </a:cubicBezTo>
                  <a:cubicBezTo>
                    <a:pt x="137637" y="49191"/>
                    <a:pt x="140560" y="46691"/>
                    <a:pt x="144035" y="45270"/>
                  </a:cubicBezTo>
                  <a:cubicBezTo>
                    <a:pt x="148615" y="43395"/>
                    <a:pt x="153729" y="43553"/>
                    <a:pt x="158660" y="43057"/>
                  </a:cubicBezTo>
                  <a:cubicBezTo>
                    <a:pt x="165613" y="42361"/>
                    <a:pt x="172876" y="40007"/>
                    <a:pt x="177151" y="34479"/>
                  </a:cubicBezTo>
                  <a:cubicBezTo>
                    <a:pt x="179560" y="31364"/>
                    <a:pt x="180835" y="27476"/>
                    <a:pt x="183307" y="24411"/>
                  </a:cubicBezTo>
                  <a:cubicBezTo>
                    <a:pt x="186900" y="19954"/>
                    <a:pt x="192533" y="17777"/>
                    <a:pt x="197205" y="14467"/>
                  </a:cubicBezTo>
                  <a:cubicBezTo>
                    <a:pt x="201877" y="11156"/>
                    <a:pt x="205906" y="5336"/>
                    <a:pt x="203848" y="0"/>
                  </a:cubicBezTo>
                  <a:close/>
                </a:path>
              </a:pathLst>
            </a:custGeom>
            <a:solidFill>
              <a:srgbClr val="678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5"/>
            <p:cNvSpPr/>
            <p:nvPr/>
          </p:nvSpPr>
          <p:spPr>
            <a:xfrm>
              <a:off x="12597342" y="2818750"/>
              <a:ext cx="754525" cy="4861225"/>
            </a:xfrm>
            <a:custGeom>
              <a:rect b="b" l="l" r="r" t="t"/>
              <a:pathLst>
                <a:path extrusionOk="0" h="194449" w="30181">
                  <a:moveTo>
                    <a:pt x="24671" y="0"/>
                  </a:moveTo>
                  <a:lnTo>
                    <a:pt x="13825" y="22"/>
                  </a:lnTo>
                  <a:lnTo>
                    <a:pt x="10182" y="35971"/>
                  </a:lnTo>
                  <a:cubicBezTo>
                    <a:pt x="10182" y="35971"/>
                    <a:pt x="10009" y="38512"/>
                    <a:pt x="7555" y="39158"/>
                  </a:cubicBezTo>
                  <a:cubicBezTo>
                    <a:pt x="7480" y="39178"/>
                    <a:pt x="7405" y="39188"/>
                    <a:pt x="7330" y="39188"/>
                  </a:cubicBezTo>
                  <a:cubicBezTo>
                    <a:pt x="4946" y="39188"/>
                    <a:pt x="2546" y="29564"/>
                    <a:pt x="2546" y="29564"/>
                  </a:cubicBezTo>
                  <a:lnTo>
                    <a:pt x="1" y="30667"/>
                  </a:lnTo>
                  <a:lnTo>
                    <a:pt x="5892" y="43543"/>
                  </a:lnTo>
                  <a:lnTo>
                    <a:pt x="9002" y="53748"/>
                  </a:lnTo>
                  <a:lnTo>
                    <a:pt x="10629" y="78792"/>
                  </a:lnTo>
                  <a:lnTo>
                    <a:pt x="6135" y="194449"/>
                  </a:lnTo>
                  <a:lnTo>
                    <a:pt x="19867" y="194449"/>
                  </a:lnTo>
                  <a:cubicBezTo>
                    <a:pt x="19867" y="194449"/>
                    <a:pt x="18779" y="84712"/>
                    <a:pt x="19116" y="79616"/>
                  </a:cubicBezTo>
                  <a:cubicBezTo>
                    <a:pt x="19453" y="74521"/>
                    <a:pt x="30180" y="59608"/>
                    <a:pt x="30180" y="59608"/>
                  </a:cubicBezTo>
                  <a:lnTo>
                    <a:pt x="29853" y="56279"/>
                  </a:lnTo>
                  <a:lnTo>
                    <a:pt x="18675" y="70851"/>
                  </a:lnTo>
                  <a:lnTo>
                    <a:pt x="24671" y="0"/>
                  </a:lnTo>
                  <a:close/>
                </a:path>
              </a:pathLst>
            </a:custGeom>
            <a:solidFill>
              <a:srgbClr val="678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5"/>
            <p:cNvSpPr/>
            <p:nvPr/>
          </p:nvSpPr>
          <p:spPr>
            <a:xfrm>
              <a:off x="11521548" y="2817698"/>
              <a:ext cx="972300" cy="4863325"/>
            </a:xfrm>
            <a:custGeom>
              <a:rect b="b" l="l" r="r" t="t"/>
              <a:pathLst>
                <a:path extrusionOk="0" h="194533" w="38892">
                  <a:moveTo>
                    <a:pt x="29834" y="0"/>
                  </a:moveTo>
                  <a:cubicBezTo>
                    <a:pt x="29834" y="0"/>
                    <a:pt x="20317" y="20810"/>
                    <a:pt x="18806" y="32712"/>
                  </a:cubicBezTo>
                  <a:lnTo>
                    <a:pt x="12481" y="16156"/>
                  </a:lnTo>
                  <a:lnTo>
                    <a:pt x="12481" y="16156"/>
                  </a:lnTo>
                  <a:cubicBezTo>
                    <a:pt x="10249" y="17832"/>
                    <a:pt x="16948" y="39783"/>
                    <a:pt x="16948" y="39783"/>
                  </a:cubicBezTo>
                  <a:cubicBezTo>
                    <a:pt x="16948" y="39783"/>
                    <a:pt x="11940" y="64336"/>
                    <a:pt x="12026" y="76986"/>
                  </a:cubicBezTo>
                  <a:cubicBezTo>
                    <a:pt x="12113" y="89636"/>
                    <a:pt x="12026" y="139860"/>
                    <a:pt x="12026" y="139860"/>
                  </a:cubicBezTo>
                  <a:lnTo>
                    <a:pt x="1" y="194491"/>
                  </a:lnTo>
                  <a:lnTo>
                    <a:pt x="13661" y="194533"/>
                  </a:lnTo>
                  <a:cubicBezTo>
                    <a:pt x="13661" y="194533"/>
                    <a:pt x="19557" y="147695"/>
                    <a:pt x="19189" y="142855"/>
                  </a:cubicBezTo>
                  <a:cubicBezTo>
                    <a:pt x="18820" y="138015"/>
                    <a:pt x="18816" y="75892"/>
                    <a:pt x="18816" y="75892"/>
                  </a:cubicBezTo>
                  <a:cubicBezTo>
                    <a:pt x="18816" y="75892"/>
                    <a:pt x="21420" y="46499"/>
                    <a:pt x="23651" y="37944"/>
                  </a:cubicBezTo>
                  <a:cubicBezTo>
                    <a:pt x="25882" y="29387"/>
                    <a:pt x="38891" y="22"/>
                    <a:pt x="38891" y="22"/>
                  </a:cubicBezTo>
                  <a:lnTo>
                    <a:pt x="29834" y="0"/>
                  </a:lnTo>
                  <a:close/>
                </a:path>
              </a:pathLst>
            </a:custGeom>
            <a:solidFill>
              <a:srgbClr val="678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5"/>
            <p:cNvSpPr/>
            <p:nvPr/>
          </p:nvSpPr>
          <p:spPr>
            <a:xfrm>
              <a:off x="7246086" y="2925495"/>
              <a:ext cx="253450" cy="297600"/>
            </a:xfrm>
            <a:custGeom>
              <a:rect b="b" l="l" r="r" t="t"/>
              <a:pathLst>
                <a:path extrusionOk="0" h="11904" w="10138">
                  <a:moveTo>
                    <a:pt x="9914" y="0"/>
                  </a:moveTo>
                  <a:cubicBezTo>
                    <a:pt x="4486" y="1194"/>
                    <a:pt x="197" y="6348"/>
                    <a:pt x="1" y="11903"/>
                  </a:cubicBezTo>
                  <a:cubicBezTo>
                    <a:pt x="5538" y="11238"/>
                    <a:pt x="10138" y="5984"/>
                    <a:pt x="10055" y="405"/>
                  </a:cubicBezTo>
                  <a:lnTo>
                    <a:pt x="99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5"/>
            <p:cNvSpPr/>
            <p:nvPr/>
          </p:nvSpPr>
          <p:spPr>
            <a:xfrm>
              <a:off x="7112322" y="5540125"/>
              <a:ext cx="133775" cy="185200"/>
            </a:xfrm>
            <a:custGeom>
              <a:rect b="b" l="l" r="r" t="t"/>
              <a:pathLst>
                <a:path extrusionOk="0" h="7408" w="5351">
                  <a:moveTo>
                    <a:pt x="548" y="0"/>
                  </a:moveTo>
                  <a:lnTo>
                    <a:pt x="307" y="5"/>
                  </a:lnTo>
                  <a:cubicBezTo>
                    <a:pt x="0" y="3181"/>
                    <a:pt x="1806" y="6187"/>
                    <a:pt x="4755" y="7408"/>
                  </a:cubicBezTo>
                  <a:cubicBezTo>
                    <a:pt x="5351" y="4243"/>
                    <a:pt x="3572" y="111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5"/>
            <p:cNvSpPr/>
            <p:nvPr/>
          </p:nvSpPr>
          <p:spPr>
            <a:xfrm>
              <a:off x="7597951" y="3538180"/>
              <a:ext cx="133700" cy="185125"/>
            </a:xfrm>
            <a:custGeom>
              <a:rect b="b" l="l" r="r" t="t"/>
              <a:pathLst>
                <a:path extrusionOk="0" h="7405" w="5348">
                  <a:moveTo>
                    <a:pt x="298" y="1"/>
                  </a:moveTo>
                  <a:cubicBezTo>
                    <a:pt x="1" y="3177"/>
                    <a:pt x="1806" y="6177"/>
                    <a:pt x="4752" y="7404"/>
                  </a:cubicBezTo>
                  <a:cubicBezTo>
                    <a:pt x="5348" y="4238"/>
                    <a:pt x="3565" y="1106"/>
                    <a:pt x="5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35"/>
          <p:cNvGrpSpPr/>
          <p:nvPr/>
        </p:nvGrpSpPr>
        <p:grpSpPr>
          <a:xfrm>
            <a:off x="1034214" y="5334671"/>
            <a:ext cx="906149" cy="1207130"/>
            <a:chOff x="11591325" y="7154725"/>
            <a:chExt cx="395750" cy="527200"/>
          </a:xfrm>
        </p:grpSpPr>
        <p:sp>
          <p:nvSpPr>
            <p:cNvPr id="217" name="Google Shape;217;p35"/>
            <p:cNvSpPr/>
            <p:nvPr/>
          </p:nvSpPr>
          <p:spPr>
            <a:xfrm>
              <a:off x="11665450" y="7154725"/>
              <a:ext cx="151425" cy="279625"/>
            </a:xfrm>
            <a:custGeom>
              <a:rect b="b" l="l" r="r" t="t"/>
              <a:pathLst>
                <a:path extrusionOk="0" h="11185" w="6057">
                  <a:moveTo>
                    <a:pt x="1853" y="1"/>
                  </a:moveTo>
                  <a:cubicBezTo>
                    <a:pt x="1855" y="1"/>
                    <a:pt x="1857" y="1"/>
                    <a:pt x="1859" y="1"/>
                  </a:cubicBezTo>
                  <a:lnTo>
                    <a:pt x="1859" y="1"/>
                  </a:lnTo>
                  <a:cubicBezTo>
                    <a:pt x="1862" y="1"/>
                    <a:pt x="1864" y="1"/>
                    <a:pt x="1867" y="1"/>
                  </a:cubicBezTo>
                  <a:close/>
                  <a:moveTo>
                    <a:pt x="1859" y="1"/>
                  </a:moveTo>
                  <a:lnTo>
                    <a:pt x="1859" y="1"/>
                  </a:lnTo>
                  <a:cubicBezTo>
                    <a:pt x="1" y="205"/>
                    <a:pt x="175" y="4370"/>
                    <a:pt x="956" y="6412"/>
                  </a:cubicBezTo>
                  <a:cubicBezTo>
                    <a:pt x="1452" y="7706"/>
                    <a:pt x="2586" y="10187"/>
                    <a:pt x="4717" y="11184"/>
                  </a:cubicBezTo>
                  <a:cubicBezTo>
                    <a:pt x="5491" y="9212"/>
                    <a:pt x="6056" y="6845"/>
                    <a:pt x="5705" y="4755"/>
                  </a:cubicBezTo>
                  <a:cubicBezTo>
                    <a:pt x="5553" y="3667"/>
                    <a:pt x="5156" y="2629"/>
                    <a:pt x="4545" y="1717"/>
                  </a:cubicBezTo>
                  <a:cubicBezTo>
                    <a:pt x="3917" y="806"/>
                    <a:pt x="2948" y="187"/>
                    <a:pt x="18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5"/>
            <p:cNvSpPr/>
            <p:nvPr/>
          </p:nvSpPr>
          <p:spPr>
            <a:xfrm>
              <a:off x="11844675" y="7363025"/>
              <a:ext cx="142400" cy="144950"/>
            </a:xfrm>
            <a:custGeom>
              <a:rect b="b" l="l" r="r" t="t"/>
              <a:pathLst>
                <a:path extrusionOk="0" h="5798" w="5696">
                  <a:moveTo>
                    <a:pt x="4126" y="1"/>
                  </a:moveTo>
                  <a:cubicBezTo>
                    <a:pt x="3891" y="1"/>
                    <a:pt x="3656" y="43"/>
                    <a:pt x="3432" y="129"/>
                  </a:cubicBezTo>
                  <a:cubicBezTo>
                    <a:pt x="2236" y="443"/>
                    <a:pt x="1218" y="1225"/>
                    <a:pt x="604" y="2297"/>
                  </a:cubicBezTo>
                  <a:cubicBezTo>
                    <a:pt x="0" y="3390"/>
                    <a:pt x="31" y="4725"/>
                    <a:pt x="685" y="5789"/>
                  </a:cubicBezTo>
                  <a:lnTo>
                    <a:pt x="685" y="5798"/>
                  </a:lnTo>
                  <a:cubicBezTo>
                    <a:pt x="2493" y="5680"/>
                    <a:pt x="3827" y="4500"/>
                    <a:pt x="4938" y="3066"/>
                  </a:cubicBezTo>
                  <a:cubicBezTo>
                    <a:pt x="5282" y="2660"/>
                    <a:pt x="5512" y="2173"/>
                    <a:pt x="5607" y="1649"/>
                  </a:cubicBezTo>
                  <a:cubicBezTo>
                    <a:pt x="5696" y="1117"/>
                    <a:pt x="5488" y="579"/>
                    <a:pt x="5066" y="242"/>
                  </a:cubicBezTo>
                  <a:cubicBezTo>
                    <a:pt x="4775" y="82"/>
                    <a:pt x="4451" y="1"/>
                    <a:pt x="41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5"/>
            <p:cNvSpPr/>
            <p:nvPr/>
          </p:nvSpPr>
          <p:spPr>
            <a:xfrm>
              <a:off x="11841750" y="7418700"/>
              <a:ext cx="87575" cy="254350"/>
            </a:xfrm>
            <a:custGeom>
              <a:rect b="b" l="l" r="r" t="t"/>
              <a:pathLst>
                <a:path extrusionOk="0" h="10174" w="3503">
                  <a:moveTo>
                    <a:pt x="3503" y="1"/>
                  </a:moveTo>
                  <a:lnTo>
                    <a:pt x="3503" y="1"/>
                  </a:lnTo>
                  <a:cubicBezTo>
                    <a:pt x="3360" y="46"/>
                    <a:pt x="3227" y="113"/>
                    <a:pt x="3107" y="202"/>
                  </a:cubicBezTo>
                  <a:cubicBezTo>
                    <a:pt x="2761" y="417"/>
                    <a:pt x="2445" y="676"/>
                    <a:pt x="2165" y="972"/>
                  </a:cubicBezTo>
                  <a:cubicBezTo>
                    <a:pt x="1245" y="1969"/>
                    <a:pt x="615" y="3198"/>
                    <a:pt x="342" y="4527"/>
                  </a:cubicBezTo>
                  <a:cubicBezTo>
                    <a:pt x="83" y="5840"/>
                    <a:pt x="0" y="7181"/>
                    <a:pt x="97" y="8516"/>
                  </a:cubicBezTo>
                  <a:cubicBezTo>
                    <a:pt x="129" y="9027"/>
                    <a:pt x="161" y="9436"/>
                    <a:pt x="192" y="9719"/>
                  </a:cubicBezTo>
                  <a:cubicBezTo>
                    <a:pt x="194" y="9873"/>
                    <a:pt x="218" y="10026"/>
                    <a:pt x="265" y="10173"/>
                  </a:cubicBezTo>
                  <a:cubicBezTo>
                    <a:pt x="301" y="9619"/>
                    <a:pt x="304" y="9062"/>
                    <a:pt x="274" y="8507"/>
                  </a:cubicBezTo>
                  <a:cubicBezTo>
                    <a:pt x="225" y="7189"/>
                    <a:pt x="330" y="5871"/>
                    <a:pt x="584" y="4577"/>
                  </a:cubicBezTo>
                  <a:cubicBezTo>
                    <a:pt x="851" y="3289"/>
                    <a:pt x="1436" y="2087"/>
                    <a:pt x="2287" y="1084"/>
                  </a:cubicBezTo>
                  <a:cubicBezTo>
                    <a:pt x="2663" y="690"/>
                    <a:pt x="3069" y="328"/>
                    <a:pt x="35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5"/>
            <p:cNvSpPr/>
            <p:nvPr/>
          </p:nvSpPr>
          <p:spPr>
            <a:xfrm>
              <a:off x="11724200" y="7233850"/>
              <a:ext cx="126575" cy="448075"/>
            </a:xfrm>
            <a:custGeom>
              <a:rect b="b" l="l" r="r" t="t"/>
              <a:pathLst>
                <a:path extrusionOk="0" h="17923" w="5063">
                  <a:moveTo>
                    <a:pt x="0" y="1"/>
                  </a:moveTo>
                  <a:cubicBezTo>
                    <a:pt x="49" y="242"/>
                    <a:pt x="120" y="478"/>
                    <a:pt x="213" y="706"/>
                  </a:cubicBezTo>
                  <a:cubicBezTo>
                    <a:pt x="358" y="1199"/>
                    <a:pt x="545" y="1844"/>
                    <a:pt x="777" y="2618"/>
                  </a:cubicBezTo>
                  <a:cubicBezTo>
                    <a:pt x="1233" y="4235"/>
                    <a:pt x="1903" y="6462"/>
                    <a:pt x="2600" y="8939"/>
                  </a:cubicBezTo>
                  <a:cubicBezTo>
                    <a:pt x="3296" y="11416"/>
                    <a:pt x="3897" y="13665"/>
                    <a:pt x="4329" y="15291"/>
                  </a:cubicBezTo>
                  <a:lnTo>
                    <a:pt x="4844" y="17222"/>
                  </a:lnTo>
                  <a:cubicBezTo>
                    <a:pt x="4894" y="17462"/>
                    <a:pt x="4967" y="17697"/>
                    <a:pt x="5063" y="17923"/>
                  </a:cubicBezTo>
                  <a:cubicBezTo>
                    <a:pt x="5038" y="17679"/>
                    <a:pt x="4996" y="17436"/>
                    <a:pt x="4935" y="17199"/>
                  </a:cubicBezTo>
                  <a:cubicBezTo>
                    <a:pt x="4826" y="16739"/>
                    <a:pt x="4671" y="16074"/>
                    <a:pt x="4480" y="15255"/>
                  </a:cubicBezTo>
                  <a:cubicBezTo>
                    <a:pt x="4088" y="13616"/>
                    <a:pt x="3511" y="11356"/>
                    <a:pt x="2814" y="8880"/>
                  </a:cubicBezTo>
                  <a:cubicBezTo>
                    <a:pt x="2118" y="6403"/>
                    <a:pt x="1429" y="4176"/>
                    <a:pt x="906" y="2574"/>
                  </a:cubicBezTo>
                  <a:cubicBezTo>
                    <a:pt x="646" y="1771"/>
                    <a:pt x="427" y="1139"/>
                    <a:pt x="269" y="683"/>
                  </a:cubicBezTo>
                  <a:cubicBezTo>
                    <a:pt x="197" y="449"/>
                    <a:pt x="107"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5"/>
            <p:cNvSpPr/>
            <p:nvPr/>
          </p:nvSpPr>
          <p:spPr>
            <a:xfrm>
              <a:off x="11591325" y="7440050"/>
              <a:ext cx="199600" cy="127625"/>
            </a:xfrm>
            <a:custGeom>
              <a:rect b="b" l="l" r="r" t="t"/>
              <a:pathLst>
                <a:path extrusionOk="0" h="5105" w="7984">
                  <a:moveTo>
                    <a:pt x="1545" y="1"/>
                  </a:moveTo>
                  <a:cubicBezTo>
                    <a:pt x="1071" y="1"/>
                    <a:pt x="611" y="128"/>
                    <a:pt x="360" y="518"/>
                  </a:cubicBezTo>
                  <a:cubicBezTo>
                    <a:pt x="1" y="1078"/>
                    <a:pt x="311" y="1807"/>
                    <a:pt x="697" y="2341"/>
                  </a:cubicBezTo>
                  <a:cubicBezTo>
                    <a:pt x="2032" y="4107"/>
                    <a:pt x="4101" y="5105"/>
                    <a:pt x="6250" y="5105"/>
                  </a:cubicBezTo>
                  <a:cubicBezTo>
                    <a:pt x="6826" y="5105"/>
                    <a:pt x="7408" y="5033"/>
                    <a:pt x="7984" y="4885"/>
                  </a:cubicBezTo>
                  <a:lnTo>
                    <a:pt x="7969" y="4694"/>
                  </a:lnTo>
                  <a:cubicBezTo>
                    <a:pt x="6891" y="2304"/>
                    <a:pt x="4729" y="580"/>
                    <a:pt x="2159" y="63"/>
                  </a:cubicBezTo>
                  <a:cubicBezTo>
                    <a:pt x="1963" y="25"/>
                    <a:pt x="1753" y="1"/>
                    <a:pt x="15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5"/>
            <p:cNvSpPr/>
            <p:nvPr/>
          </p:nvSpPr>
          <p:spPr>
            <a:xfrm>
              <a:off x="11663025" y="7488000"/>
              <a:ext cx="182850" cy="176750"/>
            </a:xfrm>
            <a:custGeom>
              <a:rect b="b" l="l" r="r" t="t"/>
              <a:pathLst>
                <a:path extrusionOk="0" h="7070" w="7314">
                  <a:moveTo>
                    <a:pt x="89" y="0"/>
                  </a:moveTo>
                  <a:cubicBezTo>
                    <a:pt x="62" y="0"/>
                    <a:pt x="36" y="1"/>
                    <a:pt x="10" y="3"/>
                  </a:cubicBezTo>
                  <a:cubicBezTo>
                    <a:pt x="1" y="44"/>
                    <a:pt x="602" y="139"/>
                    <a:pt x="1499" y="498"/>
                  </a:cubicBezTo>
                  <a:cubicBezTo>
                    <a:pt x="2025" y="705"/>
                    <a:pt x="2530" y="958"/>
                    <a:pt x="3011" y="1255"/>
                  </a:cubicBezTo>
                  <a:cubicBezTo>
                    <a:pt x="3593" y="1624"/>
                    <a:pt x="4138" y="2049"/>
                    <a:pt x="4637" y="2525"/>
                  </a:cubicBezTo>
                  <a:cubicBezTo>
                    <a:pt x="5130" y="3009"/>
                    <a:pt x="5575" y="3542"/>
                    <a:pt x="5961" y="4114"/>
                  </a:cubicBezTo>
                  <a:cubicBezTo>
                    <a:pt x="6274" y="4584"/>
                    <a:pt x="6543" y="5081"/>
                    <a:pt x="6767" y="5598"/>
                  </a:cubicBezTo>
                  <a:cubicBezTo>
                    <a:pt x="7150" y="6487"/>
                    <a:pt x="7264" y="7070"/>
                    <a:pt x="7310" y="7070"/>
                  </a:cubicBezTo>
                  <a:cubicBezTo>
                    <a:pt x="7313" y="6926"/>
                    <a:pt x="7295" y="6784"/>
                    <a:pt x="7255" y="6646"/>
                  </a:cubicBezTo>
                  <a:cubicBezTo>
                    <a:pt x="7226" y="6482"/>
                    <a:pt x="7187" y="6321"/>
                    <a:pt x="7137" y="6163"/>
                  </a:cubicBezTo>
                  <a:cubicBezTo>
                    <a:pt x="7078" y="5949"/>
                    <a:pt x="7007" y="5739"/>
                    <a:pt x="6922" y="5535"/>
                  </a:cubicBezTo>
                  <a:cubicBezTo>
                    <a:pt x="6716" y="4996"/>
                    <a:pt x="6456" y="4481"/>
                    <a:pt x="6144" y="3996"/>
                  </a:cubicBezTo>
                  <a:cubicBezTo>
                    <a:pt x="5758" y="3403"/>
                    <a:pt x="5310" y="2853"/>
                    <a:pt x="4805" y="2356"/>
                  </a:cubicBezTo>
                  <a:cubicBezTo>
                    <a:pt x="4293" y="1869"/>
                    <a:pt x="3729" y="1437"/>
                    <a:pt x="3124" y="1068"/>
                  </a:cubicBezTo>
                  <a:cubicBezTo>
                    <a:pt x="2629" y="773"/>
                    <a:pt x="2104" y="528"/>
                    <a:pt x="1558" y="339"/>
                  </a:cubicBezTo>
                  <a:cubicBezTo>
                    <a:pt x="1351" y="264"/>
                    <a:pt x="1139" y="201"/>
                    <a:pt x="926" y="148"/>
                  </a:cubicBezTo>
                  <a:cubicBezTo>
                    <a:pt x="764" y="104"/>
                    <a:pt x="600" y="68"/>
                    <a:pt x="433" y="44"/>
                  </a:cubicBezTo>
                  <a:cubicBezTo>
                    <a:pt x="321" y="15"/>
                    <a:pt x="205" y="0"/>
                    <a:pt x="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35"/>
          <p:cNvSpPr txBox="1"/>
          <p:nvPr>
            <p:ph type="title"/>
          </p:nvPr>
        </p:nvSpPr>
        <p:spPr>
          <a:xfrm>
            <a:off x="2518950" y="4751025"/>
            <a:ext cx="4106100" cy="766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Font typeface="Roboto Light"/>
              <a:buNone/>
              <a:defRPr sz="1600">
                <a:solidFill>
                  <a:schemeClr val="lt1"/>
                </a:solidFill>
                <a:latin typeface="Roboto Light"/>
                <a:ea typeface="Roboto Light"/>
                <a:cs typeface="Roboto Light"/>
                <a:sym typeface="Roboto Light"/>
              </a:defRPr>
            </a:lvl1pPr>
            <a:lvl2pPr lvl="1" rtl="0" algn="ctr">
              <a:spcBef>
                <a:spcPts val="0"/>
              </a:spcBef>
              <a:spcAft>
                <a:spcPts val="0"/>
              </a:spcAft>
              <a:buClr>
                <a:schemeClr val="lt1"/>
              </a:buClr>
              <a:buSzPts val="5600"/>
              <a:buNone/>
              <a:defRPr sz="5600">
                <a:solidFill>
                  <a:schemeClr val="lt1"/>
                </a:solidFill>
              </a:defRPr>
            </a:lvl2pPr>
            <a:lvl3pPr lvl="2" rtl="0" algn="ctr">
              <a:spcBef>
                <a:spcPts val="0"/>
              </a:spcBef>
              <a:spcAft>
                <a:spcPts val="0"/>
              </a:spcAft>
              <a:buClr>
                <a:schemeClr val="lt1"/>
              </a:buClr>
              <a:buSzPts val="5600"/>
              <a:buNone/>
              <a:defRPr sz="5600">
                <a:solidFill>
                  <a:schemeClr val="lt1"/>
                </a:solidFill>
              </a:defRPr>
            </a:lvl3pPr>
            <a:lvl4pPr lvl="3" rtl="0" algn="ctr">
              <a:spcBef>
                <a:spcPts val="0"/>
              </a:spcBef>
              <a:spcAft>
                <a:spcPts val="0"/>
              </a:spcAft>
              <a:buClr>
                <a:schemeClr val="lt1"/>
              </a:buClr>
              <a:buSzPts val="5600"/>
              <a:buNone/>
              <a:defRPr sz="5600">
                <a:solidFill>
                  <a:schemeClr val="lt1"/>
                </a:solidFill>
              </a:defRPr>
            </a:lvl4pPr>
            <a:lvl5pPr lvl="4" rtl="0" algn="ctr">
              <a:spcBef>
                <a:spcPts val="0"/>
              </a:spcBef>
              <a:spcAft>
                <a:spcPts val="0"/>
              </a:spcAft>
              <a:buClr>
                <a:schemeClr val="lt1"/>
              </a:buClr>
              <a:buSzPts val="5600"/>
              <a:buNone/>
              <a:defRPr sz="5600">
                <a:solidFill>
                  <a:schemeClr val="lt1"/>
                </a:solidFill>
              </a:defRPr>
            </a:lvl5pPr>
            <a:lvl6pPr lvl="5" rtl="0" algn="ctr">
              <a:spcBef>
                <a:spcPts val="0"/>
              </a:spcBef>
              <a:spcAft>
                <a:spcPts val="0"/>
              </a:spcAft>
              <a:buClr>
                <a:schemeClr val="lt1"/>
              </a:buClr>
              <a:buSzPts val="5600"/>
              <a:buNone/>
              <a:defRPr sz="5600">
                <a:solidFill>
                  <a:schemeClr val="lt1"/>
                </a:solidFill>
              </a:defRPr>
            </a:lvl6pPr>
            <a:lvl7pPr lvl="6" rtl="0" algn="ctr">
              <a:spcBef>
                <a:spcPts val="0"/>
              </a:spcBef>
              <a:spcAft>
                <a:spcPts val="0"/>
              </a:spcAft>
              <a:buClr>
                <a:schemeClr val="lt1"/>
              </a:buClr>
              <a:buSzPts val="5600"/>
              <a:buNone/>
              <a:defRPr sz="5600">
                <a:solidFill>
                  <a:schemeClr val="lt1"/>
                </a:solidFill>
              </a:defRPr>
            </a:lvl7pPr>
            <a:lvl8pPr lvl="7" rtl="0" algn="ctr">
              <a:spcBef>
                <a:spcPts val="0"/>
              </a:spcBef>
              <a:spcAft>
                <a:spcPts val="0"/>
              </a:spcAft>
              <a:buClr>
                <a:schemeClr val="lt1"/>
              </a:buClr>
              <a:buSzPts val="5600"/>
              <a:buNone/>
              <a:defRPr sz="5600">
                <a:solidFill>
                  <a:schemeClr val="lt1"/>
                </a:solidFill>
              </a:defRPr>
            </a:lvl8pPr>
            <a:lvl9pPr lvl="8" rtl="0" algn="ctr">
              <a:spcBef>
                <a:spcPts val="0"/>
              </a:spcBef>
              <a:spcAft>
                <a:spcPts val="0"/>
              </a:spcAft>
              <a:buClr>
                <a:schemeClr val="lt1"/>
              </a:buClr>
              <a:buSzPts val="5600"/>
              <a:buNone/>
              <a:defRPr sz="5600">
                <a:solidFill>
                  <a:schemeClr val="lt1"/>
                </a:solidFill>
              </a:defRPr>
            </a:lvl9pPr>
          </a:lstStyle>
          <a:p/>
        </p:txBody>
      </p:sp>
      <p:sp>
        <p:nvSpPr>
          <p:cNvPr id="224" name="Google Shape;224;p35"/>
          <p:cNvSpPr txBox="1"/>
          <p:nvPr>
            <p:ph idx="1" type="subTitle"/>
          </p:nvPr>
        </p:nvSpPr>
        <p:spPr>
          <a:xfrm>
            <a:off x="2242200" y="2220225"/>
            <a:ext cx="4654200" cy="19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3300"/>
              <a:buFont typeface="Amatic SC"/>
              <a:buNone/>
              <a:defRPr sz="3300">
                <a:solidFill>
                  <a:schemeClr val="lt1"/>
                </a:solidFill>
                <a:latin typeface="Amatic SC"/>
                <a:ea typeface="Amatic SC"/>
                <a:cs typeface="Amatic SC"/>
                <a:sym typeface="Amatic SC"/>
              </a:defRPr>
            </a:lvl1pPr>
            <a:lvl2pPr lvl="1" rtl="0" algn="ctr">
              <a:lnSpc>
                <a:spcPct val="100000"/>
              </a:lnSpc>
              <a:spcBef>
                <a:spcPts val="0"/>
              </a:spcBef>
              <a:spcAft>
                <a:spcPts val="0"/>
              </a:spcAft>
              <a:buClr>
                <a:schemeClr val="lt1"/>
              </a:buClr>
              <a:buSzPts val="3000"/>
              <a:buFont typeface="Amatic SC"/>
              <a:buNone/>
              <a:defRPr sz="3000">
                <a:solidFill>
                  <a:schemeClr val="lt1"/>
                </a:solidFill>
                <a:latin typeface="Amatic SC"/>
                <a:ea typeface="Amatic SC"/>
                <a:cs typeface="Amatic SC"/>
                <a:sym typeface="Amatic SC"/>
              </a:defRPr>
            </a:lvl2pPr>
            <a:lvl3pPr lvl="2" rtl="0" algn="ctr">
              <a:lnSpc>
                <a:spcPct val="100000"/>
              </a:lnSpc>
              <a:spcBef>
                <a:spcPts val="0"/>
              </a:spcBef>
              <a:spcAft>
                <a:spcPts val="0"/>
              </a:spcAft>
              <a:buClr>
                <a:schemeClr val="lt1"/>
              </a:buClr>
              <a:buSzPts val="3000"/>
              <a:buFont typeface="Amatic SC"/>
              <a:buNone/>
              <a:defRPr sz="3000">
                <a:solidFill>
                  <a:schemeClr val="lt1"/>
                </a:solidFill>
                <a:latin typeface="Amatic SC"/>
                <a:ea typeface="Amatic SC"/>
                <a:cs typeface="Amatic SC"/>
                <a:sym typeface="Amatic SC"/>
              </a:defRPr>
            </a:lvl3pPr>
            <a:lvl4pPr lvl="3" rtl="0" algn="ctr">
              <a:lnSpc>
                <a:spcPct val="100000"/>
              </a:lnSpc>
              <a:spcBef>
                <a:spcPts val="0"/>
              </a:spcBef>
              <a:spcAft>
                <a:spcPts val="0"/>
              </a:spcAft>
              <a:buClr>
                <a:schemeClr val="lt1"/>
              </a:buClr>
              <a:buSzPts val="3000"/>
              <a:buFont typeface="Amatic SC"/>
              <a:buNone/>
              <a:defRPr sz="3000">
                <a:solidFill>
                  <a:schemeClr val="lt1"/>
                </a:solidFill>
                <a:latin typeface="Amatic SC"/>
                <a:ea typeface="Amatic SC"/>
                <a:cs typeface="Amatic SC"/>
                <a:sym typeface="Amatic SC"/>
              </a:defRPr>
            </a:lvl4pPr>
            <a:lvl5pPr lvl="4" rtl="0" algn="ctr">
              <a:lnSpc>
                <a:spcPct val="100000"/>
              </a:lnSpc>
              <a:spcBef>
                <a:spcPts val="0"/>
              </a:spcBef>
              <a:spcAft>
                <a:spcPts val="0"/>
              </a:spcAft>
              <a:buClr>
                <a:schemeClr val="lt1"/>
              </a:buClr>
              <a:buSzPts val="3000"/>
              <a:buFont typeface="Amatic SC"/>
              <a:buNone/>
              <a:defRPr sz="3000">
                <a:solidFill>
                  <a:schemeClr val="lt1"/>
                </a:solidFill>
                <a:latin typeface="Amatic SC"/>
                <a:ea typeface="Amatic SC"/>
                <a:cs typeface="Amatic SC"/>
                <a:sym typeface="Amatic SC"/>
              </a:defRPr>
            </a:lvl5pPr>
            <a:lvl6pPr lvl="5" rtl="0" algn="ctr">
              <a:lnSpc>
                <a:spcPct val="100000"/>
              </a:lnSpc>
              <a:spcBef>
                <a:spcPts val="0"/>
              </a:spcBef>
              <a:spcAft>
                <a:spcPts val="0"/>
              </a:spcAft>
              <a:buClr>
                <a:schemeClr val="lt1"/>
              </a:buClr>
              <a:buSzPts val="3000"/>
              <a:buFont typeface="Amatic SC"/>
              <a:buNone/>
              <a:defRPr sz="3000">
                <a:solidFill>
                  <a:schemeClr val="lt1"/>
                </a:solidFill>
                <a:latin typeface="Amatic SC"/>
                <a:ea typeface="Amatic SC"/>
                <a:cs typeface="Amatic SC"/>
                <a:sym typeface="Amatic SC"/>
              </a:defRPr>
            </a:lvl6pPr>
            <a:lvl7pPr lvl="6" rtl="0" algn="ctr">
              <a:lnSpc>
                <a:spcPct val="100000"/>
              </a:lnSpc>
              <a:spcBef>
                <a:spcPts val="0"/>
              </a:spcBef>
              <a:spcAft>
                <a:spcPts val="0"/>
              </a:spcAft>
              <a:buClr>
                <a:schemeClr val="lt1"/>
              </a:buClr>
              <a:buSzPts val="3000"/>
              <a:buFont typeface="Amatic SC"/>
              <a:buNone/>
              <a:defRPr sz="3000">
                <a:solidFill>
                  <a:schemeClr val="lt1"/>
                </a:solidFill>
                <a:latin typeface="Amatic SC"/>
                <a:ea typeface="Amatic SC"/>
                <a:cs typeface="Amatic SC"/>
                <a:sym typeface="Amatic SC"/>
              </a:defRPr>
            </a:lvl7pPr>
            <a:lvl8pPr lvl="7" rtl="0" algn="ctr">
              <a:lnSpc>
                <a:spcPct val="100000"/>
              </a:lnSpc>
              <a:spcBef>
                <a:spcPts val="0"/>
              </a:spcBef>
              <a:spcAft>
                <a:spcPts val="0"/>
              </a:spcAft>
              <a:buClr>
                <a:schemeClr val="lt1"/>
              </a:buClr>
              <a:buSzPts val="3000"/>
              <a:buFont typeface="Amatic SC"/>
              <a:buNone/>
              <a:defRPr sz="3000">
                <a:solidFill>
                  <a:schemeClr val="lt1"/>
                </a:solidFill>
                <a:latin typeface="Amatic SC"/>
                <a:ea typeface="Amatic SC"/>
                <a:cs typeface="Amatic SC"/>
                <a:sym typeface="Amatic SC"/>
              </a:defRPr>
            </a:lvl8pPr>
            <a:lvl9pPr lvl="8" rtl="0" algn="ctr">
              <a:lnSpc>
                <a:spcPct val="100000"/>
              </a:lnSpc>
              <a:spcBef>
                <a:spcPts val="0"/>
              </a:spcBef>
              <a:spcAft>
                <a:spcPts val="0"/>
              </a:spcAft>
              <a:buClr>
                <a:schemeClr val="lt1"/>
              </a:buClr>
              <a:buSzPts val="3000"/>
              <a:buFont typeface="Amatic SC"/>
              <a:buNone/>
              <a:defRPr sz="3000">
                <a:solidFill>
                  <a:schemeClr val="lt1"/>
                </a:solidFill>
                <a:latin typeface="Amatic SC"/>
                <a:ea typeface="Amatic SC"/>
                <a:cs typeface="Amatic SC"/>
                <a:sym typeface="Amatic SC"/>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spTree>
      <p:nvGrpSpPr>
        <p:cNvPr id="225" name="Shape 225"/>
        <p:cNvGrpSpPr/>
        <p:nvPr/>
      </p:nvGrpSpPr>
      <p:grpSpPr>
        <a:xfrm>
          <a:off x="0" y="0"/>
          <a:ext cx="0" cy="0"/>
          <a:chOff x="0" y="0"/>
          <a:chExt cx="0" cy="0"/>
        </a:xfrm>
      </p:grpSpPr>
      <p:sp>
        <p:nvSpPr>
          <p:cNvPr id="226" name="Google Shape;226;p36"/>
          <p:cNvSpPr/>
          <p:nvPr/>
        </p:nvSpPr>
        <p:spPr>
          <a:xfrm>
            <a:off x="4372825" y="313050"/>
            <a:ext cx="4454100" cy="623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6"/>
          <p:cNvSpPr txBox="1"/>
          <p:nvPr>
            <p:ph type="ctrTitle"/>
          </p:nvPr>
        </p:nvSpPr>
        <p:spPr>
          <a:xfrm>
            <a:off x="4997425" y="1075044"/>
            <a:ext cx="3204900" cy="11259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Clr>
                <a:schemeClr val="lt1"/>
              </a:buClr>
              <a:buSzPts val="7500"/>
              <a:buNone/>
              <a:defRPr sz="7500">
                <a:solidFill>
                  <a:schemeClr val="lt1"/>
                </a:solidFill>
              </a:defRPr>
            </a:lvl1pPr>
            <a:lvl2pPr lvl="1" rtl="0" algn="ctr">
              <a:spcBef>
                <a:spcPts val="0"/>
              </a:spcBef>
              <a:spcAft>
                <a:spcPts val="0"/>
              </a:spcAft>
              <a:buClr>
                <a:schemeClr val="lt1"/>
              </a:buClr>
              <a:buSzPts val="7500"/>
              <a:buNone/>
              <a:defRPr sz="7500">
                <a:solidFill>
                  <a:schemeClr val="lt1"/>
                </a:solidFill>
              </a:defRPr>
            </a:lvl2pPr>
            <a:lvl3pPr lvl="2" rtl="0" algn="ctr">
              <a:spcBef>
                <a:spcPts val="0"/>
              </a:spcBef>
              <a:spcAft>
                <a:spcPts val="0"/>
              </a:spcAft>
              <a:buClr>
                <a:schemeClr val="lt1"/>
              </a:buClr>
              <a:buSzPts val="7500"/>
              <a:buNone/>
              <a:defRPr sz="7500">
                <a:solidFill>
                  <a:schemeClr val="lt1"/>
                </a:solidFill>
              </a:defRPr>
            </a:lvl3pPr>
            <a:lvl4pPr lvl="3" rtl="0" algn="ctr">
              <a:spcBef>
                <a:spcPts val="0"/>
              </a:spcBef>
              <a:spcAft>
                <a:spcPts val="0"/>
              </a:spcAft>
              <a:buClr>
                <a:schemeClr val="lt1"/>
              </a:buClr>
              <a:buSzPts val="7500"/>
              <a:buNone/>
              <a:defRPr sz="7500">
                <a:solidFill>
                  <a:schemeClr val="lt1"/>
                </a:solidFill>
              </a:defRPr>
            </a:lvl4pPr>
            <a:lvl5pPr lvl="4" rtl="0" algn="ctr">
              <a:spcBef>
                <a:spcPts val="0"/>
              </a:spcBef>
              <a:spcAft>
                <a:spcPts val="0"/>
              </a:spcAft>
              <a:buClr>
                <a:schemeClr val="lt1"/>
              </a:buClr>
              <a:buSzPts val="7500"/>
              <a:buNone/>
              <a:defRPr sz="7500">
                <a:solidFill>
                  <a:schemeClr val="lt1"/>
                </a:solidFill>
              </a:defRPr>
            </a:lvl5pPr>
            <a:lvl6pPr lvl="5" rtl="0" algn="ctr">
              <a:spcBef>
                <a:spcPts val="0"/>
              </a:spcBef>
              <a:spcAft>
                <a:spcPts val="0"/>
              </a:spcAft>
              <a:buClr>
                <a:schemeClr val="lt1"/>
              </a:buClr>
              <a:buSzPts val="7500"/>
              <a:buNone/>
              <a:defRPr sz="7500">
                <a:solidFill>
                  <a:schemeClr val="lt1"/>
                </a:solidFill>
              </a:defRPr>
            </a:lvl6pPr>
            <a:lvl7pPr lvl="6" rtl="0" algn="ctr">
              <a:spcBef>
                <a:spcPts val="0"/>
              </a:spcBef>
              <a:spcAft>
                <a:spcPts val="0"/>
              </a:spcAft>
              <a:buClr>
                <a:schemeClr val="lt1"/>
              </a:buClr>
              <a:buSzPts val="7500"/>
              <a:buNone/>
              <a:defRPr sz="7500">
                <a:solidFill>
                  <a:schemeClr val="lt1"/>
                </a:solidFill>
              </a:defRPr>
            </a:lvl7pPr>
            <a:lvl8pPr lvl="7" rtl="0" algn="ctr">
              <a:spcBef>
                <a:spcPts val="0"/>
              </a:spcBef>
              <a:spcAft>
                <a:spcPts val="0"/>
              </a:spcAft>
              <a:buClr>
                <a:schemeClr val="lt1"/>
              </a:buClr>
              <a:buSzPts val="7500"/>
              <a:buNone/>
              <a:defRPr sz="7500">
                <a:solidFill>
                  <a:schemeClr val="lt1"/>
                </a:solidFill>
              </a:defRPr>
            </a:lvl8pPr>
            <a:lvl9pPr lvl="8" rtl="0" algn="ctr">
              <a:spcBef>
                <a:spcPts val="0"/>
              </a:spcBef>
              <a:spcAft>
                <a:spcPts val="0"/>
              </a:spcAft>
              <a:buClr>
                <a:schemeClr val="lt1"/>
              </a:buClr>
              <a:buSzPts val="7500"/>
              <a:buNone/>
              <a:defRPr sz="7500">
                <a:solidFill>
                  <a:schemeClr val="lt1"/>
                </a:solidFill>
              </a:defRPr>
            </a:lvl9pPr>
          </a:lstStyle>
          <a:p/>
        </p:txBody>
      </p:sp>
      <p:sp>
        <p:nvSpPr>
          <p:cNvPr id="228" name="Google Shape;228;p36"/>
          <p:cNvSpPr/>
          <p:nvPr/>
        </p:nvSpPr>
        <p:spPr>
          <a:xfrm>
            <a:off x="309775" y="313050"/>
            <a:ext cx="239100" cy="623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6"/>
          <p:cNvSpPr txBox="1"/>
          <p:nvPr>
            <p:ph idx="1" type="subTitle"/>
          </p:nvPr>
        </p:nvSpPr>
        <p:spPr>
          <a:xfrm>
            <a:off x="4997425" y="2287425"/>
            <a:ext cx="3204900" cy="1125900"/>
          </a:xfrm>
          <a:prstGeom prst="rect">
            <a:avLst/>
          </a:prstGeom>
        </p:spPr>
        <p:txBody>
          <a:bodyPr anchorCtr="0" anchor="t" bIns="91425" lIns="91425" spcFirstLastPara="1" rIns="91425" wrap="square" tIns="91425">
            <a:noAutofit/>
          </a:bodyPr>
          <a:lstStyle>
            <a:lvl1pPr lvl="0" rtl="0" algn="ctr">
              <a:lnSpc>
                <a:spcPct val="110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TITLE_AND_TWO_COLUMNS_1_2">
    <p:spTree>
      <p:nvGrpSpPr>
        <p:cNvPr id="230" name="Shape 230"/>
        <p:cNvGrpSpPr/>
        <p:nvPr/>
      </p:nvGrpSpPr>
      <p:grpSpPr>
        <a:xfrm>
          <a:off x="0" y="0"/>
          <a:ext cx="0" cy="0"/>
          <a:chOff x="0" y="0"/>
          <a:chExt cx="0" cy="0"/>
        </a:xfrm>
      </p:grpSpPr>
      <p:sp>
        <p:nvSpPr>
          <p:cNvPr id="231" name="Google Shape;231;p37"/>
          <p:cNvSpPr/>
          <p:nvPr/>
        </p:nvSpPr>
        <p:spPr>
          <a:xfrm>
            <a:off x="311700" y="2617450"/>
            <a:ext cx="8515200" cy="392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7"/>
          <p:cNvSpPr txBox="1"/>
          <p:nvPr>
            <p:ph idx="1" type="body"/>
          </p:nvPr>
        </p:nvSpPr>
        <p:spPr>
          <a:xfrm>
            <a:off x="805350" y="3039249"/>
            <a:ext cx="2310600" cy="3143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33" name="Google Shape;233;p37"/>
          <p:cNvSpPr txBox="1"/>
          <p:nvPr>
            <p:ph idx="2" type="body"/>
          </p:nvPr>
        </p:nvSpPr>
        <p:spPr>
          <a:xfrm>
            <a:off x="3416703" y="3039249"/>
            <a:ext cx="2310600" cy="3143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34" name="Google Shape;234;p37"/>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5" name="Google Shape;235;p37"/>
          <p:cNvSpPr txBox="1"/>
          <p:nvPr>
            <p:ph idx="3" type="body"/>
          </p:nvPr>
        </p:nvSpPr>
        <p:spPr>
          <a:xfrm>
            <a:off x="6028049" y="3039249"/>
            <a:ext cx="2310600" cy="3143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3">
    <p:bg>
      <p:bgPr>
        <a:blipFill>
          <a:blip r:embed="rId2">
            <a:alphaModFix/>
          </a:blip>
          <a:stretch>
            <a:fillRect/>
          </a:stretch>
        </a:blipFill>
      </p:bgPr>
    </p:bg>
    <p:spTree>
      <p:nvGrpSpPr>
        <p:cNvPr id="236" name="Shape 236"/>
        <p:cNvGrpSpPr/>
        <p:nvPr/>
      </p:nvGrpSpPr>
      <p:grpSpPr>
        <a:xfrm>
          <a:off x="0" y="0"/>
          <a:ext cx="0" cy="0"/>
          <a:chOff x="0" y="0"/>
          <a:chExt cx="0" cy="0"/>
        </a:xfrm>
      </p:grpSpPr>
      <p:sp>
        <p:nvSpPr>
          <p:cNvPr id="237" name="Google Shape;237;p38"/>
          <p:cNvSpPr txBox="1"/>
          <p:nvPr>
            <p:ph type="title"/>
          </p:nvPr>
        </p:nvSpPr>
        <p:spPr>
          <a:xfrm>
            <a:off x="712350" y="713883"/>
            <a:ext cx="7719300" cy="64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p:nvPr/>
        </p:nvSpPr>
        <p:spPr>
          <a:xfrm>
            <a:off x="311700" y="3008800"/>
            <a:ext cx="8515200" cy="353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idx="1" type="body"/>
          </p:nvPr>
        </p:nvSpPr>
        <p:spPr>
          <a:xfrm>
            <a:off x="1027400" y="3401200"/>
            <a:ext cx="3327900" cy="2751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chemeClr val="lt1"/>
              </a:buClr>
              <a:buSzPts val="1600"/>
              <a:buChar char="●"/>
              <a:defRPr sz="1600">
                <a:solidFill>
                  <a:schemeClr val="lt1"/>
                </a:solidFill>
              </a:defRPr>
            </a:lvl1pPr>
            <a:lvl2pPr indent="-330200" lvl="1" marL="914400">
              <a:spcBef>
                <a:spcPts val="1600"/>
              </a:spcBef>
              <a:spcAft>
                <a:spcPts val="0"/>
              </a:spcAft>
              <a:buClr>
                <a:schemeClr val="lt1"/>
              </a:buClr>
              <a:buSzPts val="1600"/>
              <a:buChar char="○"/>
              <a:defRPr sz="1600">
                <a:solidFill>
                  <a:schemeClr val="lt1"/>
                </a:solidFill>
              </a:defRPr>
            </a:lvl2pPr>
            <a:lvl3pPr indent="-330200" lvl="2" marL="1371600">
              <a:spcBef>
                <a:spcPts val="1600"/>
              </a:spcBef>
              <a:spcAft>
                <a:spcPts val="0"/>
              </a:spcAft>
              <a:buClr>
                <a:schemeClr val="lt1"/>
              </a:buClr>
              <a:buSzPts val="1600"/>
              <a:buChar char="■"/>
              <a:defRPr sz="1600">
                <a:solidFill>
                  <a:schemeClr val="lt1"/>
                </a:solidFill>
              </a:defRPr>
            </a:lvl3pPr>
            <a:lvl4pPr indent="-330200" lvl="3" marL="1828800">
              <a:spcBef>
                <a:spcPts val="1600"/>
              </a:spcBef>
              <a:spcAft>
                <a:spcPts val="0"/>
              </a:spcAft>
              <a:buClr>
                <a:schemeClr val="lt1"/>
              </a:buClr>
              <a:buSzPts val="1600"/>
              <a:buChar char="●"/>
              <a:defRPr sz="1600">
                <a:solidFill>
                  <a:schemeClr val="lt1"/>
                </a:solidFill>
              </a:defRPr>
            </a:lvl4pPr>
            <a:lvl5pPr indent="-330200" lvl="4" marL="2286000">
              <a:spcBef>
                <a:spcPts val="1600"/>
              </a:spcBef>
              <a:spcAft>
                <a:spcPts val="0"/>
              </a:spcAft>
              <a:buClr>
                <a:schemeClr val="lt1"/>
              </a:buClr>
              <a:buSzPts val="1600"/>
              <a:buChar char="○"/>
              <a:defRPr sz="1600">
                <a:solidFill>
                  <a:schemeClr val="lt1"/>
                </a:solidFill>
              </a:defRPr>
            </a:lvl5pPr>
            <a:lvl6pPr indent="-330200" lvl="5" marL="2743200">
              <a:spcBef>
                <a:spcPts val="1600"/>
              </a:spcBef>
              <a:spcAft>
                <a:spcPts val="0"/>
              </a:spcAft>
              <a:buClr>
                <a:schemeClr val="lt1"/>
              </a:buClr>
              <a:buSzPts val="1600"/>
              <a:buChar char="■"/>
              <a:defRPr sz="1600">
                <a:solidFill>
                  <a:schemeClr val="lt1"/>
                </a:solidFill>
              </a:defRPr>
            </a:lvl6pPr>
            <a:lvl7pPr indent="-330200" lvl="6" marL="3200400">
              <a:spcBef>
                <a:spcPts val="1600"/>
              </a:spcBef>
              <a:spcAft>
                <a:spcPts val="0"/>
              </a:spcAft>
              <a:buClr>
                <a:schemeClr val="lt1"/>
              </a:buClr>
              <a:buSzPts val="1600"/>
              <a:buChar char="●"/>
              <a:defRPr sz="1600">
                <a:solidFill>
                  <a:schemeClr val="lt1"/>
                </a:solidFill>
              </a:defRPr>
            </a:lvl7pPr>
            <a:lvl8pPr indent="-330200" lvl="7" marL="3657600">
              <a:spcBef>
                <a:spcPts val="1600"/>
              </a:spcBef>
              <a:spcAft>
                <a:spcPts val="0"/>
              </a:spcAft>
              <a:buClr>
                <a:schemeClr val="lt1"/>
              </a:buClr>
              <a:buSzPts val="1600"/>
              <a:buChar char="○"/>
              <a:defRPr sz="1600">
                <a:solidFill>
                  <a:schemeClr val="lt1"/>
                </a:solidFill>
              </a:defRPr>
            </a:lvl8pPr>
            <a:lvl9pPr indent="-330200" lvl="8" marL="4114800">
              <a:spcBef>
                <a:spcPts val="1600"/>
              </a:spcBef>
              <a:spcAft>
                <a:spcPts val="1600"/>
              </a:spcAft>
              <a:buClr>
                <a:schemeClr val="lt1"/>
              </a:buClr>
              <a:buSzPts val="1600"/>
              <a:buChar char="■"/>
              <a:defRPr sz="1600">
                <a:solidFill>
                  <a:schemeClr val="lt1"/>
                </a:solidFill>
              </a:defRPr>
            </a:lvl9pPr>
          </a:lstStyle>
          <a:p/>
        </p:txBody>
      </p:sp>
      <p:sp>
        <p:nvSpPr>
          <p:cNvPr id="26" name="Google Shape;26;p5"/>
          <p:cNvSpPr txBox="1"/>
          <p:nvPr>
            <p:ph idx="2" type="body"/>
          </p:nvPr>
        </p:nvSpPr>
        <p:spPr>
          <a:xfrm>
            <a:off x="4788697" y="3401200"/>
            <a:ext cx="3327900" cy="2751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chemeClr val="lt1"/>
              </a:buClr>
              <a:buSzPts val="1600"/>
              <a:buChar char="●"/>
              <a:defRPr sz="1600">
                <a:solidFill>
                  <a:schemeClr val="lt1"/>
                </a:solidFill>
              </a:defRPr>
            </a:lvl1pPr>
            <a:lvl2pPr indent="-330200" lvl="1" marL="914400">
              <a:spcBef>
                <a:spcPts val="1600"/>
              </a:spcBef>
              <a:spcAft>
                <a:spcPts val="0"/>
              </a:spcAft>
              <a:buClr>
                <a:schemeClr val="lt1"/>
              </a:buClr>
              <a:buSzPts val="1600"/>
              <a:buChar char="○"/>
              <a:defRPr sz="1600">
                <a:solidFill>
                  <a:schemeClr val="lt1"/>
                </a:solidFill>
              </a:defRPr>
            </a:lvl2pPr>
            <a:lvl3pPr indent="-330200" lvl="2" marL="1371600">
              <a:spcBef>
                <a:spcPts val="1600"/>
              </a:spcBef>
              <a:spcAft>
                <a:spcPts val="0"/>
              </a:spcAft>
              <a:buClr>
                <a:schemeClr val="lt1"/>
              </a:buClr>
              <a:buSzPts val="1600"/>
              <a:buChar char="■"/>
              <a:defRPr sz="1600">
                <a:solidFill>
                  <a:schemeClr val="lt1"/>
                </a:solidFill>
              </a:defRPr>
            </a:lvl3pPr>
            <a:lvl4pPr indent="-330200" lvl="3" marL="1828800">
              <a:spcBef>
                <a:spcPts val="1600"/>
              </a:spcBef>
              <a:spcAft>
                <a:spcPts val="0"/>
              </a:spcAft>
              <a:buClr>
                <a:schemeClr val="lt1"/>
              </a:buClr>
              <a:buSzPts val="1600"/>
              <a:buChar char="●"/>
              <a:defRPr sz="1600">
                <a:solidFill>
                  <a:schemeClr val="lt1"/>
                </a:solidFill>
              </a:defRPr>
            </a:lvl4pPr>
            <a:lvl5pPr indent="-330200" lvl="4" marL="2286000">
              <a:spcBef>
                <a:spcPts val="1600"/>
              </a:spcBef>
              <a:spcAft>
                <a:spcPts val="0"/>
              </a:spcAft>
              <a:buClr>
                <a:schemeClr val="lt1"/>
              </a:buClr>
              <a:buSzPts val="1600"/>
              <a:buChar char="○"/>
              <a:defRPr sz="1600">
                <a:solidFill>
                  <a:schemeClr val="lt1"/>
                </a:solidFill>
              </a:defRPr>
            </a:lvl5pPr>
            <a:lvl6pPr indent="-330200" lvl="5" marL="2743200">
              <a:spcBef>
                <a:spcPts val="1600"/>
              </a:spcBef>
              <a:spcAft>
                <a:spcPts val="0"/>
              </a:spcAft>
              <a:buClr>
                <a:schemeClr val="lt1"/>
              </a:buClr>
              <a:buSzPts val="1600"/>
              <a:buChar char="■"/>
              <a:defRPr sz="1600">
                <a:solidFill>
                  <a:schemeClr val="lt1"/>
                </a:solidFill>
              </a:defRPr>
            </a:lvl6pPr>
            <a:lvl7pPr indent="-330200" lvl="6" marL="3200400">
              <a:spcBef>
                <a:spcPts val="1600"/>
              </a:spcBef>
              <a:spcAft>
                <a:spcPts val="0"/>
              </a:spcAft>
              <a:buClr>
                <a:schemeClr val="lt1"/>
              </a:buClr>
              <a:buSzPts val="1600"/>
              <a:buChar char="●"/>
              <a:defRPr sz="1600">
                <a:solidFill>
                  <a:schemeClr val="lt1"/>
                </a:solidFill>
              </a:defRPr>
            </a:lvl7pPr>
            <a:lvl8pPr indent="-330200" lvl="7" marL="3657600">
              <a:spcBef>
                <a:spcPts val="1600"/>
              </a:spcBef>
              <a:spcAft>
                <a:spcPts val="0"/>
              </a:spcAft>
              <a:buClr>
                <a:schemeClr val="lt1"/>
              </a:buClr>
              <a:buSzPts val="1600"/>
              <a:buChar char="○"/>
              <a:defRPr sz="1600">
                <a:solidFill>
                  <a:schemeClr val="lt1"/>
                </a:solidFill>
              </a:defRPr>
            </a:lvl8pPr>
            <a:lvl9pPr indent="-330200" lvl="8" marL="4114800">
              <a:spcBef>
                <a:spcPts val="1600"/>
              </a:spcBef>
              <a:spcAft>
                <a:spcPts val="1600"/>
              </a:spcAft>
              <a:buClr>
                <a:schemeClr val="lt1"/>
              </a:buClr>
              <a:buSzPts val="1600"/>
              <a:buChar char="■"/>
              <a:defRPr sz="1600">
                <a:solidFill>
                  <a:schemeClr val="lt1"/>
                </a:solidFill>
              </a:defRPr>
            </a:lvl9pPr>
          </a:lstStyle>
          <a:p/>
        </p:txBody>
      </p:sp>
      <p:sp>
        <p:nvSpPr>
          <p:cNvPr id="27" name="Google Shape;27;p5"/>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6"/>
          <p:cNvSpPr/>
          <p:nvPr/>
        </p:nvSpPr>
        <p:spPr>
          <a:xfrm rot="5400000">
            <a:off x="4452450" y="2170125"/>
            <a:ext cx="239100" cy="85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p:nvPr/>
        </p:nvSpPr>
        <p:spPr>
          <a:xfrm>
            <a:off x="313350" y="802475"/>
            <a:ext cx="8517300" cy="441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7"/>
          <p:cNvSpPr txBox="1"/>
          <p:nvPr>
            <p:ph type="title"/>
          </p:nvPr>
        </p:nvSpPr>
        <p:spPr>
          <a:xfrm>
            <a:off x="1048850" y="1417650"/>
            <a:ext cx="4174200" cy="3036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lt1"/>
              </a:buClr>
              <a:buSzPts val="2400"/>
              <a:buNone/>
              <a:defRPr sz="2400">
                <a:solidFill>
                  <a:schemeClr val="lt1"/>
                </a:solidFill>
              </a:defRPr>
            </a:lvl1pPr>
            <a:lvl2pPr lvl="1" rtl="0">
              <a:lnSpc>
                <a:spcPct val="115000"/>
              </a:lnSpc>
              <a:spcBef>
                <a:spcPts val="0"/>
              </a:spcBef>
              <a:spcAft>
                <a:spcPts val="0"/>
              </a:spcAft>
              <a:buSzPts val="3600"/>
              <a:buNone/>
              <a:defRPr sz="3600"/>
            </a:lvl2pPr>
            <a:lvl3pPr lvl="2" rtl="0">
              <a:lnSpc>
                <a:spcPct val="115000"/>
              </a:lnSpc>
              <a:spcBef>
                <a:spcPts val="0"/>
              </a:spcBef>
              <a:spcAft>
                <a:spcPts val="0"/>
              </a:spcAft>
              <a:buSzPts val="3600"/>
              <a:buNone/>
              <a:defRPr sz="3600"/>
            </a:lvl3pPr>
            <a:lvl4pPr lvl="3" rtl="0">
              <a:lnSpc>
                <a:spcPct val="115000"/>
              </a:lnSpc>
              <a:spcBef>
                <a:spcPts val="0"/>
              </a:spcBef>
              <a:spcAft>
                <a:spcPts val="0"/>
              </a:spcAft>
              <a:buSzPts val="3600"/>
              <a:buNone/>
              <a:defRPr sz="3600"/>
            </a:lvl4pPr>
            <a:lvl5pPr lvl="4" rtl="0">
              <a:lnSpc>
                <a:spcPct val="115000"/>
              </a:lnSpc>
              <a:spcBef>
                <a:spcPts val="0"/>
              </a:spcBef>
              <a:spcAft>
                <a:spcPts val="0"/>
              </a:spcAft>
              <a:buSzPts val="3600"/>
              <a:buNone/>
              <a:defRPr sz="3600"/>
            </a:lvl5pPr>
            <a:lvl6pPr lvl="5" rtl="0">
              <a:lnSpc>
                <a:spcPct val="115000"/>
              </a:lnSpc>
              <a:spcBef>
                <a:spcPts val="0"/>
              </a:spcBef>
              <a:spcAft>
                <a:spcPts val="0"/>
              </a:spcAft>
              <a:buSzPts val="3600"/>
              <a:buNone/>
              <a:defRPr sz="3600"/>
            </a:lvl6pPr>
            <a:lvl7pPr lvl="6" rtl="0">
              <a:lnSpc>
                <a:spcPct val="115000"/>
              </a:lnSpc>
              <a:spcBef>
                <a:spcPts val="0"/>
              </a:spcBef>
              <a:spcAft>
                <a:spcPts val="0"/>
              </a:spcAft>
              <a:buSzPts val="3600"/>
              <a:buNone/>
              <a:defRPr sz="3600"/>
            </a:lvl7pPr>
            <a:lvl8pPr lvl="7" rtl="0">
              <a:lnSpc>
                <a:spcPct val="115000"/>
              </a:lnSpc>
              <a:spcBef>
                <a:spcPts val="0"/>
              </a:spcBef>
              <a:spcAft>
                <a:spcPts val="0"/>
              </a:spcAft>
              <a:buSzPts val="3600"/>
              <a:buNone/>
              <a:defRPr sz="3600"/>
            </a:lvl8pPr>
            <a:lvl9pPr lvl="8" rtl="0">
              <a:lnSpc>
                <a:spcPct val="115000"/>
              </a:lnSpc>
              <a:spcBef>
                <a:spcPts val="0"/>
              </a:spcBef>
              <a:spcAft>
                <a:spcPts val="0"/>
              </a:spcAft>
              <a:buSzPts val="3600"/>
              <a:buNone/>
              <a:defRPr sz="3600"/>
            </a:lvl9pPr>
          </a:lstStyle>
          <a:p/>
        </p:txBody>
      </p:sp>
      <p:sp>
        <p:nvSpPr>
          <p:cNvPr id="34" name="Google Shape;34;p7"/>
          <p:cNvSpPr/>
          <p:nvPr/>
        </p:nvSpPr>
        <p:spPr>
          <a:xfrm rot="5400000">
            <a:off x="4454700" y="-3823800"/>
            <a:ext cx="239100" cy="85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p:nvPr/>
        </p:nvSpPr>
        <p:spPr>
          <a:xfrm>
            <a:off x="4770650" y="313050"/>
            <a:ext cx="4056300" cy="623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8"/>
          <p:cNvSpPr txBox="1"/>
          <p:nvPr>
            <p:ph type="title"/>
          </p:nvPr>
        </p:nvSpPr>
        <p:spPr>
          <a:xfrm>
            <a:off x="5154350" y="641700"/>
            <a:ext cx="3288900" cy="5454300"/>
          </a:xfrm>
          <a:prstGeom prst="rect">
            <a:avLst/>
          </a:prstGeom>
        </p:spPr>
        <p:txBody>
          <a:bodyPr anchorCtr="0" anchor="ctr" bIns="91425" lIns="91425" spcFirstLastPara="1" rIns="91425" wrap="square" tIns="91425">
            <a:noAutofit/>
          </a:bodyPr>
          <a:lstStyle>
            <a:lvl1pPr lvl="0" algn="r">
              <a:spcBef>
                <a:spcPts val="0"/>
              </a:spcBef>
              <a:spcAft>
                <a:spcPts val="0"/>
              </a:spcAft>
              <a:buSzPts val="5600"/>
              <a:buNone/>
              <a:defRPr sz="5600"/>
            </a:lvl1pPr>
            <a:lvl2pPr lvl="1">
              <a:spcBef>
                <a:spcPts val="0"/>
              </a:spcBef>
              <a:spcAft>
                <a:spcPts val="0"/>
              </a:spcAft>
              <a:buSzPts val="5600"/>
              <a:buNone/>
              <a:defRPr sz="5600"/>
            </a:lvl2pPr>
            <a:lvl3pPr lvl="2">
              <a:spcBef>
                <a:spcPts val="0"/>
              </a:spcBef>
              <a:spcAft>
                <a:spcPts val="0"/>
              </a:spcAft>
              <a:buSzPts val="5600"/>
              <a:buNone/>
              <a:defRPr sz="5600"/>
            </a:lvl3pPr>
            <a:lvl4pPr lvl="3">
              <a:spcBef>
                <a:spcPts val="0"/>
              </a:spcBef>
              <a:spcAft>
                <a:spcPts val="0"/>
              </a:spcAft>
              <a:buSzPts val="5600"/>
              <a:buNone/>
              <a:defRPr sz="5600"/>
            </a:lvl4pPr>
            <a:lvl5pPr lvl="4">
              <a:spcBef>
                <a:spcPts val="0"/>
              </a:spcBef>
              <a:spcAft>
                <a:spcPts val="0"/>
              </a:spcAft>
              <a:buSzPts val="5600"/>
              <a:buNone/>
              <a:defRPr sz="5600"/>
            </a:lvl5pPr>
            <a:lvl6pPr lvl="5">
              <a:spcBef>
                <a:spcPts val="0"/>
              </a:spcBef>
              <a:spcAft>
                <a:spcPts val="0"/>
              </a:spcAft>
              <a:buSzPts val="5600"/>
              <a:buNone/>
              <a:defRPr sz="5600"/>
            </a:lvl6pPr>
            <a:lvl7pPr lvl="6">
              <a:spcBef>
                <a:spcPts val="0"/>
              </a:spcBef>
              <a:spcAft>
                <a:spcPts val="0"/>
              </a:spcAft>
              <a:buSzPts val="5600"/>
              <a:buNone/>
              <a:defRPr sz="5600"/>
            </a:lvl7pPr>
            <a:lvl8pPr lvl="7">
              <a:spcBef>
                <a:spcPts val="0"/>
              </a:spcBef>
              <a:spcAft>
                <a:spcPts val="0"/>
              </a:spcAft>
              <a:buSzPts val="5600"/>
              <a:buNone/>
              <a:defRPr sz="5600"/>
            </a:lvl8pPr>
            <a:lvl9pPr lvl="8">
              <a:spcBef>
                <a:spcPts val="0"/>
              </a:spcBef>
              <a:spcAft>
                <a:spcPts val="0"/>
              </a:spcAft>
              <a:buSzPts val="5600"/>
              <a:buNone/>
              <a:defRPr sz="5600"/>
            </a:lvl9pPr>
          </a:lstStyle>
          <a:p/>
        </p:txBody>
      </p:sp>
      <p:sp>
        <p:nvSpPr>
          <p:cNvPr id="38" name="Google Shape;38;p8"/>
          <p:cNvSpPr/>
          <p:nvPr/>
        </p:nvSpPr>
        <p:spPr>
          <a:xfrm>
            <a:off x="309775" y="313050"/>
            <a:ext cx="239100" cy="623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txBox="1"/>
          <p:nvPr>
            <p:ph idx="1" type="subTitle"/>
          </p:nvPr>
        </p:nvSpPr>
        <p:spPr>
          <a:xfrm>
            <a:off x="2287350" y="1309625"/>
            <a:ext cx="4569300" cy="67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845225" y="2552300"/>
            <a:ext cx="3434400" cy="33399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30200" lvl="1" marL="914400">
              <a:spcBef>
                <a:spcPts val="1600"/>
              </a:spcBef>
              <a:spcAft>
                <a:spcPts val="0"/>
              </a:spcAft>
              <a:buSzPts val="1600"/>
              <a:buChar char="○"/>
              <a:defRPr sz="1600"/>
            </a:lvl2pPr>
            <a:lvl3pPr indent="-330200" lvl="2" marL="1371600">
              <a:spcBef>
                <a:spcPts val="1600"/>
              </a:spcBef>
              <a:spcAft>
                <a:spcPts val="0"/>
              </a:spcAft>
              <a:buSzPts val="1600"/>
              <a:buChar char="■"/>
              <a:defRPr sz="1600"/>
            </a:lvl3pPr>
            <a:lvl4pPr indent="-330200" lvl="3" marL="1828800">
              <a:spcBef>
                <a:spcPts val="1600"/>
              </a:spcBef>
              <a:spcAft>
                <a:spcPts val="0"/>
              </a:spcAft>
              <a:buSzPts val="1600"/>
              <a:buChar char="●"/>
              <a:defRPr sz="1600"/>
            </a:lvl4pPr>
            <a:lvl5pPr indent="-330200" lvl="4" marL="2286000">
              <a:spcBef>
                <a:spcPts val="1600"/>
              </a:spcBef>
              <a:spcAft>
                <a:spcPts val="0"/>
              </a:spcAft>
              <a:buSzPts val="1600"/>
              <a:buChar char="○"/>
              <a:defRPr sz="1600"/>
            </a:lvl5pPr>
            <a:lvl6pPr indent="-330200" lvl="5" marL="2743200">
              <a:spcBef>
                <a:spcPts val="1600"/>
              </a:spcBef>
              <a:spcAft>
                <a:spcPts val="0"/>
              </a:spcAft>
              <a:buSzPts val="1600"/>
              <a:buChar char="■"/>
              <a:defRPr sz="1600"/>
            </a:lvl6pPr>
            <a:lvl7pPr indent="-330200" lvl="6" marL="3200400">
              <a:spcBef>
                <a:spcPts val="1600"/>
              </a:spcBef>
              <a:spcAft>
                <a:spcPts val="0"/>
              </a:spcAft>
              <a:buSzPts val="1600"/>
              <a:buChar char="●"/>
              <a:defRPr sz="1600"/>
            </a:lvl7pPr>
            <a:lvl8pPr indent="-330200" lvl="7" marL="3657600">
              <a:spcBef>
                <a:spcPts val="1600"/>
              </a:spcBef>
              <a:spcAft>
                <a:spcPts val="0"/>
              </a:spcAft>
              <a:buSzPts val="1600"/>
              <a:buChar char="○"/>
              <a:defRPr sz="1600"/>
            </a:lvl8pPr>
            <a:lvl9pPr indent="-330200" lvl="8" marL="4114800">
              <a:spcBef>
                <a:spcPts val="1600"/>
              </a:spcBef>
              <a:spcAft>
                <a:spcPts val="1600"/>
              </a:spcAft>
              <a:buSzPts val="1600"/>
              <a:buChar char="■"/>
              <a:defRPr sz="1600"/>
            </a:lvl9pPr>
          </a:lstStyle>
          <a:p/>
        </p:txBody>
      </p:sp>
      <p:sp>
        <p:nvSpPr>
          <p:cNvPr id="42" name="Google Shape;42;p9"/>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 name="Google Shape;43;p9"/>
          <p:cNvSpPr/>
          <p:nvPr/>
        </p:nvSpPr>
        <p:spPr>
          <a:xfrm rot="5400000">
            <a:off x="4452450" y="2170125"/>
            <a:ext cx="239100" cy="8512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type="title"/>
          </p:nvPr>
        </p:nvSpPr>
        <p:spPr>
          <a:xfrm>
            <a:off x="1400850" y="867975"/>
            <a:ext cx="6342300" cy="94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 name="Google Shape;46;p10"/>
          <p:cNvSpPr/>
          <p:nvPr/>
        </p:nvSpPr>
        <p:spPr>
          <a:xfrm rot="5400000">
            <a:off x="4452450" y="2170125"/>
            <a:ext cx="239100" cy="8512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0"/>
          <p:cNvSpPr/>
          <p:nvPr/>
        </p:nvSpPr>
        <p:spPr>
          <a:xfrm rot="5400000">
            <a:off x="4452450" y="-3823800"/>
            <a:ext cx="239100" cy="85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1.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1pPr>
            <a:lvl2pPr lvl="1">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2pPr>
            <a:lvl3pPr lvl="2">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3pPr>
            <a:lvl4pPr lvl="3">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4pPr>
            <a:lvl5pPr lvl="4">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5pPr>
            <a:lvl6pPr lvl="5">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6pPr>
            <a:lvl7pPr lvl="6">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7pPr>
            <a:lvl8pPr lvl="7">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8pPr>
            <a:lvl9pPr lvl="8">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1pPr>
            <a:lvl2pPr indent="-317500" lvl="1" marL="9144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2pPr>
            <a:lvl3pPr indent="-317500" lvl="2" marL="13716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3pPr>
            <a:lvl4pPr indent="-317500" lvl="3" marL="18288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4pPr>
            <a:lvl5pPr indent="-317500" lvl="4" marL="22860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5pPr>
            <a:lvl6pPr indent="-317500" lvl="5" marL="27432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6pPr>
            <a:lvl7pPr indent="-317500" lvl="6" marL="32004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7pPr>
            <a:lvl8pPr indent="-317500" lvl="7" marL="36576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8pPr>
            <a:lvl9pPr indent="-317500" lvl="8" marL="4114800">
              <a:lnSpc>
                <a:spcPct val="115000"/>
              </a:lnSpc>
              <a:spcBef>
                <a:spcPts val="1600"/>
              </a:spcBef>
              <a:spcAft>
                <a:spcPts val="1600"/>
              </a:spcAft>
              <a:buClr>
                <a:schemeClr val="dk1"/>
              </a:buClr>
              <a:buSzPts val="1400"/>
              <a:buFont typeface="Roboto Light"/>
              <a:buChar char="■"/>
              <a:defRPr>
                <a:solidFill>
                  <a:schemeClr val="dk1"/>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23.png"/><Relationship Id="rId7"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public.tableau.com/profile/christopher.guilcapi3266#!/vizhome/PersonalityAnalysis/Dashboard1?publish=yes" TargetMode="Externa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9.png"/><Relationship Id="rId5"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9"/>
          <p:cNvSpPr txBox="1"/>
          <p:nvPr>
            <p:ph type="ctrTitle"/>
          </p:nvPr>
        </p:nvSpPr>
        <p:spPr>
          <a:xfrm>
            <a:off x="4941975" y="585700"/>
            <a:ext cx="3630600" cy="2310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Personality Analysis</a:t>
            </a:r>
            <a:endParaRPr/>
          </a:p>
        </p:txBody>
      </p:sp>
      <p:sp>
        <p:nvSpPr>
          <p:cNvPr id="243" name="Google Shape;243;p39"/>
          <p:cNvSpPr txBox="1"/>
          <p:nvPr>
            <p:ph idx="1" type="subTitle"/>
          </p:nvPr>
        </p:nvSpPr>
        <p:spPr>
          <a:xfrm>
            <a:off x="5679500" y="3084513"/>
            <a:ext cx="2893200" cy="1547700"/>
          </a:xfrm>
          <a:prstGeom prst="rect">
            <a:avLst/>
          </a:prstGeom>
        </p:spPr>
        <p:txBody>
          <a:bodyPr anchorCtr="0" anchor="t" bIns="91425" lIns="91425" spcFirstLastPara="1" rIns="91425" wrap="square" tIns="91425">
            <a:noAutofit/>
          </a:bodyPr>
          <a:lstStyle/>
          <a:p>
            <a:pPr indent="0" lvl="0" marL="0" rtl="0" algn="r">
              <a:lnSpc>
                <a:spcPct val="90000"/>
              </a:lnSpc>
              <a:spcBef>
                <a:spcPts val="0"/>
              </a:spcBef>
              <a:spcAft>
                <a:spcPts val="0"/>
              </a:spcAft>
              <a:buClr>
                <a:schemeClr val="dk1"/>
              </a:buClr>
              <a:buSzPts val="1100"/>
              <a:buFont typeface="Arial"/>
              <a:buNone/>
            </a:pPr>
            <a:r>
              <a:rPr lang="en"/>
              <a:t>Myers-Briggs Type Indicator </a:t>
            </a:r>
            <a:endParaRPr/>
          </a:p>
        </p:txBody>
      </p:sp>
      <p:sp>
        <p:nvSpPr>
          <p:cNvPr id="244" name="Google Shape;244;p39"/>
          <p:cNvSpPr txBox="1"/>
          <p:nvPr>
            <p:ph idx="2" type="subTitle"/>
          </p:nvPr>
        </p:nvSpPr>
        <p:spPr>
          <a:xfrm>
            <a:off x="5590400" y="4826925"/>
            <a:ext cx="2982300" cy="1647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Participants</a:t>
            </a:r>
            <a:endParaRPr b="1">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lang="en"/>
              <a:t>Christopher Guilcapi</a:t>
            </a:r>
            <a:endParaRPr/>
          </a:p>
          <a:p>
            <a:pPr indent="0" lvl="0" marL="0" rtl="0" algn="r">
              <a:spcBef>
                <a:spcPts val="0"/>
              </a:spcBef>
              <a:spcAft>
                <a:spcPts val="0"/>
              </a:spcAft>
              <a:buNone/>
            </a:pPr>
            <a:r>
              <a:rPr lang="en"/>
              <a:t>Eric Wyluda</a:t>
            </a:r>
            <a:endParaRPr/>
          </a:p>
          <a:p>
            <a:pPr indent="0" lvl="0" marL="0" rtl="0" algn="r">
              <a:spcBef>
                <a:spcPts val="0"/>
              </a:spcBef>
              <a:spcAft>
                <a:spcPts val="0"/>
              </a:spcAft>
              <a:buNone/>
            </a:pPr>
            <a:r>
              <a:rPr lang="en"/>
              <a:t>Jose Monagas</a:t>
            </a:r>
            <a:endParaRPr/>
          </a:p>
          <a:p>
            <a:pPr indent="0" lvl="0" marL="0" rtl="0" algn="r">
              <a:spcBef>
                <a:spcPts val="0"/>
              </a:spcBef>
              <a:spcAft>
                <a:spcPts val="0"/>
              </a:spcAft>
              <a:buNone/>
            </a:pPr>
            <a:r>
              <a:rPr lang="en"/>
              <a:t>Katiusca Quijada</a:t>
            </a:r>
            <a:endParaRPr/>
          </a:p>
        </p:txBody>
      </p:sp>
      <p:pic>
        <p:nvPicPr>
          <p:cNvPr id="245" name="Google Shape;245;p39"/>
          <p:cNvPicPr preferRelativeResize="0"/>
          <p:nvPr/>
        </p:nvPicPr>
        <p:blipFill rotWithShape="1">
          <a:blip r:embed="rId3">
            <a:alphaModFix/>
          </a:blip>
          <a:srcRect b="793" l="3269" r="0" t="4751"/>
          <a:stretch/>
        </p:blipFill>
        <p:spPr>
          <a:xfrm>
            <a:off x="677625" y="303750"/>
            <a:ext cx="4264351" cy="624662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8"/>
          <p:cNvSpPr txBox="1"/>
          <p:nvPr>
            <p:ph type="title"/>
          </p:nvPr>
        </p:nvSpPr>
        <p:spPr>
          <a:xfrm>
            <a:off x="311700" y="-14633"/>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FOREST RESULTS</a:t>
            </a:r>
            <a:endParaRPr/>
          </a:p>
        </p:txBody>
      </p:sp>
      <p:sp>
        <p:nvSpPr>
          <p:cNvPr id="444" name="Google Shape;444;p48"/>
          <p:cNvSpPr txBox="1"/>
          <p:nvPr>
            <p:ph idx="2" type="body"/>
          </p:nvPr>
        </p:nvSpPr>
        <p:spPr>
          <a:xfrm>
            <a:off x="6495925" y="748875"/>
            <a:ext cx="2336100" cy="5143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Accuracy: 19.9% </a:t>
            </a:r>
            <a:br>
              <a:rPr lang="en"/>
            </a:br>
            <a:endParaRPr/>
          </a:p>
          <a:p>
            <a:pPr indent="-330200" lvl="0" marL="457200" rtl="0" algn="l">
              <a:spcBef>
                <a:spcPts val="0"/>
              </a:spcBef>
              <a:spcAft>
                <a:spcPts val="0"/>
              </a:spcAft>
              <a:buSzPts val="1600"/>
              <a:buChar char="●"/>
            </a:pPr>
            <a:r>
              <a:rPr lang="en"/>
              <a:t>Confusion Matrix: Best performance shown in subset ‘IN’ and ‘EN’ personalities</a:t>
            </a:r>
            <a:br>
              <a:rPr lang="en"/>
            </a:br>
            <a:endParaRPr/>
          </a:p>
          <a:p>
            <a:pPr indent="-330200" lvl="0" marL="457200" rtl="0" algn="l">
              <a:spcBef>
                <a:spcPts val="0"/>
              </a:spcBef>
              <a:spcAft>
                <a:spcPts val="0"/>
              </a:spcAft>
              <a:buSzPts val="1600"/>
              <a:buChar char="●"/>
            </a:pPr>
            <a:r>
              <a:rPr lang="en"/>
              <a:t>Conclusion: Slightly lower accuracy than baseline so not suited to predicting classes outside of the ones with the highest frequency.</a:t>
            </a:r>
            <a:endParaRPr/>
          </a:p>
        </p:txBody>
      </p:sp>
      <p:pic>
        <p:nvPicPr>
          <p:cNvPr id="445" name="Google Shape;445;p48"/>
          <p:cNvPicPr preferRelativeResize="0"/>
          <p:nvPr/>
        </p:nvPicPr>
        <p:blipFill>
          <a:blip r:embed="rId3">
            <a:alphaModFix/>
          </a:blip>
          <a:stretch>
            <a:fillRect/>
          </a:stretch>
        </p:blipFill>
        <p:spPr>
          <a:xfrm>
            <a:off x="152400" y="699825"/>
            <a:ext cx="6205101" cy="5345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xEl>
                                              <p:pRg end="0" st="0"/>
                                            </p:txEl>
                                          </p:spTgt>
                                        </p:tgtEl>
                                        <p:attrNameLst>
                                          <p:attrName>style.visibility</p:attrName>
                                        </p:attrNameLst>
                                      </p:cBhvr>
                                      <p:to>
                                        <p:strVal val="visible"/>
                                      </p:to>
                                    </p:set>
                                    <p:animEffect filter="fade" transition="in">
                                      <p:cBhvr>
                                        <p:cTn dur="1600"/>
                                        <p:tgtEl>
                                          <p:spTgt spid="4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xEl>
                                              <p:pRg end="1" st="1"/>
                                            </p:txEl>
                                          </p:spTgt>
                                        </p:tgtEl>
                                        <p:attrNameLst>
                                          <p:attrName>style.visibility</p:attrName>
                                        </p:attrNameLst>
                                      </p:cBhvr>
                                      <p:to>
                                        <p:strVal val="visible"/>
                                      </p:to>
                                    </p:set>
                                    <p:animEffect filter="fade" transition="in">
                                      <p:cBhvr>
                                        <p:cTn dur="1600"/>
                                        <p:tgtEl>
                                          <p:spTgt spid="4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xEl>
                                              <p:pRg end="2" st="2"/>
                                            </p:txEl>
                                          </p:spTgt>
                                        </p:tgtEl>
                                        <p:attrNameLst>
                                          <p:attrName>style.visibility</p:attrName>
                                        </p:attrNameLst>
                                      </p:cBhvr>
                                      <p:to>
                                        <p:strVal val="visible"/>
                                      </p:to>
                                    </p:set>
                                    <p:animEffect filter="fade" transition="in">
                                      <p:cBhvr>
                                        <p:cTn dur="1600"/>
                                        <p:tgtEl>
                                          <p:spTgt spid="44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9"/>
          <p:cNvSpPr txBox="1"/>
          <p:nvPr>
            <p:ph type="title"/>
          </p:nvPr>
        </p:nvSpPr>
        <p:spPr>
          <a:xfrm>
            <a:off x="311700" y="-14633"/>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SVM</a:t>
            </a:r>
            <a:r>
              <a:rPr lang="en"/>
              <a:t> RESULTS</a:t>
            </a:r>
            <a:endParaRPr/>
          </a:p>
        </p:txBody>
      </p:sp>
      <p:sp>
        <p:nvSpPr>
          <p:cNvPr id="451" name="Google Shape;451;p49"/>
          <p:cNvSpPr txBox="1"/>
          <p:nvPr>
            <p:ph idx="2" type="body"/>
          </p:nvPr>
        </p:nvSpPr>
        <p:spPr>
          <a:xfrm>
            <a:off x="6495925" y="748875"/>
            <a:ext cx="2336100" cy="5143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Accuracy: 23% </a:t>
            </a:r>
            <a:br>
              <a:rPr lang="en"/>
            </a:br>
            <a:endParaRPr/>
          </a:p>
          <a:p>
            <a:pPr indent="-330200" lvl="0" marL="457200" rtl="0" algn="l">
              <a:spcBef>
                <a:spcPts val="0"/>
              </a:spcBef>
              <a:spcAft>
                <a:spcPts val="0"/>
              </a:spcAft>
              <a:buSzPts val="1600"/>
              <a:buChar char="●"/>
            </a:pPr>
            <a:r>
              <a:rPr lang="en"/>
              <a:t>Confusion Matrix: Best performance shown in subset ‘INFP’ personality</a:t>
            </a:r>
            <a:br>
              <a:rPr lang="en"/>
            </a:br>
            <a:endParaRPr/>
          </a:p>
          <a:p>
            <a:pPr indent="-330200" lvl="0" marL="457200" rtl="0" algn="l">
              <a:spcBef>
                <a:spcPts val="0"/>
              </a:spcBef>
              <a:spcAft>
                <a:spcPts val="0"/>
              </a:spcAft>
              <a:buSzPts val="1600"/>
              <a:buChar char="●"/>
            </a:pPr>
            <a:r>
              <a:rPr lang="en"/>
              <a:t>Conclusion: Slightly better accuracy than baseline model at 21%.</a:t>
            </a:r>
            <a:endParaRPr/>
          </a:p>
        </p:txBody>
      </p:sp>
      <p:pic>
        <p:nvPicPr>
          <p:cNvPr id="452" name="Google Shape;452;p49"/>
          <p:cNvPicPr preferRelativeResize="0"/>
          <p:nvPr/>
        </p:nvPicPr>
        <p:blipFill>
          <a:blip r:embed="rId3">
            <a:alphaModFix/>
          </a:blip>
          <a:stretch>
            <a:fillRect/>
          </a:stretch>
        </p:blipFill>
        <p:spPr>
          <a:xfrm>
            <a:off x="619700" y="948002"/>
            <a:ext cx="5553675" cy="4262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0" st="0"/>
                                            </p:txEl>
                                          </p:spTgt>
                                        </p:tgtEl>
                                        <p:attrNameLst>
                                          <p:attrName>style.visibility</p:attrName>
                                        </p:attrNameLst>
                                      </p:cBhvr>
                                      <p:to>
                                        <p:strVal val="visible"/>
                                      </p:to>
                                    </p:set>
                                    <p:animEffect filter="fade" transition="in">
                                      <p:cBhvr>
                                        <p:cTn dur="1600"/>
                                        <p:tgtEl>
                                          <p:spTgt spid="4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1" st="1"/>
                                            </p:txEl>
                                          </p:spTgt>
                                        </p:tgtEl>
                                        <p:attrNameLst>
                                          <p:attrName>style.visibility</p:attrName>
                                        </p:attrNameLst>
                                      </p:cBhvr>
                                      <p:to>
                                        <p:strVal val="visible"/>
                                      </p:to>
                                    </p:set>
                                    <p:animEffect filter="fade" transition="in">
                                      <p:cBhvr>
                                        <p:cTn dur="1600"/>
                                        <p:tgtEl>
                                          <p:spTgt spid="4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2" st="2"/>
                                            </p:txEl>
                                          </p:spTgt>
                                        </p:tgtEl>
                                        <p:attrNameLst>
                                          <p:attrName>style.visibility</p:attrName>
                                        </p:attrNameLst>
                                      </p:cBhvr>
                                      <p:to>
                                        <p:strVal val="visible"/>
                                      </p:to>
                                    </p:set>
                                    <p:animEffect filter="fade" transition="in">
                                      <p:cBhvr>
                                        <p:cTn dur="1600"/>
                                        <p:tgtEl>
                                          <p:spTgt spid="45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0"/>
          <p:cNvSpPr txBox="1"/>
          <p:nvPr>
            <p:ph type="title"/>
          </p:nvPr>
        </p:nvSpPr>
        <p:spPr>
          <a:xfrm>
            <a:off x="311700" y="-14633"/>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a:t>
            </a:r>
            <a:r>
              <a:rPr lang="en"/>
              <a:t> RESULTS</a:t>
            </a:r>
            <a:endParaRPr/>
          </a:p>
        </p:txBody>
      </p:sp>
      <p:sp>
        <p:nvSpPr>
          <p:cNvPr id="458" name="Google Shape;458;p50"/>
          <p:cNvSpPr txBox="1"/>
          <p:nvPr>
            <p:ph idx="2" type="body"/>
          </p:nvPr>
        </p:nvSpPr>
        <p:spPr>
          <a:xfrm>
            <a:off x="6495925" y="748875"/>
            <a:ext cx="2336100" cy="5143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Accuracy: 27% </a:t>
            </a:r>
            <a:br>
              <a:rPr lang="en"/>
            </a:br>
            <a:endParaRPr/>
          </a:p>
          <a:p>
            <a:pPr indent="-330200" lvl="0" marL="457200" rtl="0" algn="l">
              <a:spcBef>
                <a:spcPts val="0"/>
              </a:spcBef>
              <a:spcAft>
                <a:spcPts val="0"/>
              </a:spcAft>
              <a:buSzPts val="1600"/>
              <a:buChar char="●"/>
            </a:pPr>
            <a:r>
              <a:rPr lang="en"/>
              <a:t>Loss: 18.9%</a:t>
            </a:r>
            <a:br>
              <a:rPr lang="en"/>
            </a:br>
            <a:endParaRPr/>
          </a:p>
          <a:p>
            <a:pPr indent="-330200" lvl="0" marL="457200" rtl="0" algn="l">
              <a:spcBef>
                <a:spcPts val="0"/>
              </a:spcBef>
              <a:spcAft>
                <a:spcPts val="0"/>
              </a:spcAft>
              <a:buSzPts val="1600"/>
              <a:buChar char="●"/>
            </a:pPr>
            <a:r>
              <a:rPr lang="en"/>
              <a:t>Conclusion: Best accuracy than baseline model at 21%.</a:t>
            </a:r>
            <a:endParaRPr/>
          </a:p>
        </p:txBody>
      </p:sp>
      <p:pic>
        <p:nvPicPr>
          <p:cNvPr id="459" name="Google Shape;459;p50"/>
          <p:cNvPicPr preferRelativeResize="0"/>
          <p:nvPr/>
        </p:nvPicPr>
        <p:blipFill>
          <a:blip r:embed="rId3">
            <a:alphaModFix/>
          </a:blip>
          <a:stretch>
            <a:fillRect/>
          </a:stretch>
        </p:blipFill>
        <p:spPr>
          <a:xfrm>
            <a:off x="311700" y="901267"/>
            <a:ext cx="6191125" cy="45355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xEl>
                                              <p:pRg end="0" st="0"/>
                                            </p:txEl>
                                          </p:spTgt>
                                        </p:tgtEl>
                                        <p:attrNameLst>
                                          <p:attrName>style.visibility</p:attrName>
                                        </p:attrNameLst>
                                      </p:cBhvr>
                                      <p:to>
                                        <p:strVal val="visible"/>
                                      </p:to>
                                    </p:set>
                                    <p:animEffect filter="fade" transition="in">
                                      <p:cBhvr>
                                        <p:cTn dur="1600"/>
                                        <p:tgtEl>
                                          <p:spTgt spid="4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xEl>
                                              <p:pRg end="1" st="1"/>
                                            </p:txEl>
                                          </p:spTgt>
                                        </p:tgtEl>
                                        <p:attrNameLst>
                                          <p:attrName>style.visibility</p:attrName>
                                        </p:attrNameLst>
                                      </p:cBhvr>
                                      <p:to>
                                        <p:strVal val="visible"/>
                                      </p:to>
                                    </p:set>
                                    <p:animEffect filter="fade" transition="in">
                                      <p:cBhvr>
                                        <p:cTn dur="1600"/>
                                        <p:tgtEl>
                                          <p:spTgt spid="4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xEl>
                                              <p:pRg end="2" st="2"/>
                                            </p:txEl>
                                          </p:spTgt>
                                        </p:tgtEl>
                                        <p:attrNameLst>
                                          <p:attrName>style.visibility</p:attrName>
                                        </p:attrNameLst>
                                      </p:cBhvr>
                                      <p:to>
                                        <p:strVal val="visible"/>
                                      </p:to>
                                    </p:set>
                                    <p:animEffect filter="fade" transition="in">
                                      <p:cBhvr>
                                        <p:cTn dur="1600"/>
                                        <p:tgtEl>
                                          <p:spTgt spid="45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1"/>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DASHBOARD CONNECTION</a:t>
            </a:r>
            <a:endParaRPr/>
          </a:p>
          <a:p>
            <a:pPr indent="0" lvl="0" marL="0" rtl="0" algn="ctr">
              <a:spcBef>
                <a:spcPts val="0"/>
              </a:spcBef>
              <a:spcAft>
                <a:spcPts val="0"/>
              </a:spcAft>
              <a:buNone/>
            </a:pPr>
            <a:r>
              <a:t/>
            </a:r>
            <a:endParaRPr/>
          </a:p>
        </p:txBody>
      </p:sp>
      <p:sp>
        <p:nvSpPr>
          <p:cNvPr id="465" name="Google Shape;465;p51"/>
          <p:cNvSpPr/>
          <p:nvPr/>
        </p:nvSpPr>
        <p:spPr>
          <a:xfrm>
            <a:off x="3296715" y="2229280"/>
            <a:ext cx="1074656" cy="1061752"/>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1"/>
          <p:cNvSpPr/>
          <p:nvPr/>
        </p:nvSpPr>
        <p:spPr>
          <a:xfrm>
            <a:off x="2995771" y="3174826"/>
            <a:ext cx="1283231" cy="1692447"/>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1"/>
          <p:cNvSpPr/>
          <p:nvPr/>
        </p:nvSpPr>
        <p:spPr>
          <a:xfrm>
            <a:off x="4155844" y="3905836"/>
            <a:ext cx="1706339" cy="1276288"/>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1"/>
          <p:cNvSpPr/>
          <p:nvPr/>
        </p:nvSpPr>
        <p:spPr>
          <a:xfrm>
            <a:off x="4578952" y="2251131"/>
            <a:ext cx="1569276" cy="176296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9" name="Google Shape;469;p51"/>
          <p:cNvPicPr preferRelativeResize="0"/>
          <p:nvPr/>
        </p:nvPicPr>
        <p:blipFill>
          <a:blip r:embed="rId3">
            <a:alphaModFix/>
          </a:blip>
          <a:stretch>
            <a:fillRect/>
          </a:stretch>
        </p:blipFill>
        <p:spPr>
          <a:xfrm>
            <a:off x="455329" y="1843100"/>
            <a:ext cx="2792573" cy="1061749"/>
          </a:xfrm>
          <a:prstGeom prst="rect">
            <a:avLst/>
          </a:prstGeom>
          <a:noFill/>
          <a:ln>
            <a:noFill/>
          </a:ln>
        </p:spPr>
      </p:pic>
      <p:pic>
        <p:nvPicPr>
          <p:cNvPr id="470" name="Google Shape;470;p51"/>
          <p:cNvPicPr preferRelativeResize="0"/>
          <p:nvPr/>
        </p:nvPicPr>
        <p:blipFill>
          <a:blip r:embed="rId4">
            <a:alphaModFix/>
          </a:blip>
          <a:stretch>
            <a:fillRect/>
          </a:stretch>
        </p:blipFill>
        <p:spPr>
          <a:xfrm>
            <a:off x="6248400" y="1095050"/>
            <a:ext cx="2466475" cy="2856926"/>
          </a:xfrm>
          <a:prstGeom prst="rect">
            <a:avLst/>
          </a:prstGeom>
          <a:noFill/>
          <a:ln>
            <a:noFill/>
          </a:ln>
        </p:spPr>
      </p:pic>
      <p:pic>
        <p:nvPicPr>
          <p:cNvPr id="471" name="Google Shape;471;p51"/>
          <p:cNvPicPr preferRelativeResize="0"/>
          <p:nvPr/>
        </p:nvPicPr>
        <p:blipFill>
          <a:blip r:embed="rId5">
            <a:alphaModFix/>
          </a:blip>
          <a:stretch>
            <a:fillRect/>
          </a:stretch>
        </p:blipFill>
        <p:spPr>
          <a:xfrm>
            <a:off x="5482075" y="4517273"/>
            <a:ext cx="3555558" cy="1685927"/>
          </a:xfrm>
          <a:prstGeom prst="rect">
            <a:avLst/>
          </a:prstGeom>
          <a:noFill/>
          <a:ln>
            <a:noFill/>
          </a:ln>
        </p:spPr>
      </p:pic>
      <p:pic>
        <p:nvPicPr>
          <p:cNvPr id="472" name="Google Shape;472;p51"/>
          <p:cNvPicPr preferRelativeResize="0"/>
          <p:nvPr/>
        </p:nvPicPr>
        <p:blipFill>
          <a:blip r:embed="rId6">
            <a:alphaModFix/>
          </a:blip>
          <a:stretch>
            <a:fillRect/>
          </a:stretch>
        </p:blipFill>
        <p:spPr>
          <a:xfrm>
            <a:off x="0" y="4587375"/>
            <a:ext cx="3807445" cy="856675"/>
          </a:xfrm>
          <a:prstGeom prst="rect">
            <a:avLst/>
          </a:prstGeom>
          <a:noFill/>
          <a:ln>
            <a:noFill/>
          </a:ln>
        </p:spPr>
      </p:pic>
      <p:pic>
        <p:nvPicPr>
          <p:cNvPr id="473" name="Google Shape;473;p51"/>
          <p:cNvPicPr preferRelativeResize="0"/>
          <p:nvPr/>
        </p:nvPicPr>
        <p:blipFill>
          <a:blip r:embed="rId7">
            <a:alphaModFix/>
          </a:blip>
          <a:stretch>
            <a:fillRect/>
          </a:stretch>
        </p:blipFill>
        <p:spPr>
          <a:xfrm>
            <a:off x="3619500" y="2612275"/>
            <a:ext cx="1905000" cy="1905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400"/>
                                        <p:tgtEl>
                                          <p:spTgt spid="466"/>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400"/>
                                        <p:tgtEl>
                                          <p:spTgt spid="467"/>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400"/>
                                        <p:tgtEl>
                                          <p:spTgt spid="468"/>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400"/>
                                        <p:tgtEl>
                                          <p:spTgt spid="4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2"/>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 (Click Here)</a:t>
            </a:r>
            <a:endParaRPr/>
          </a:p>
        </p:txBody>
      </p:sp>
      <p:grpSp>
        <p:nvGrpSpPr>
          <p:cNvPr id="479" name="Google Shape;479;p52"/>
          <p:cNvGrpSpPr/>
          <p:nvPr/>
        </p:nvGrpSpPr>
        <p:grpSpPr>
          <a:xfrm>
            <a:off x="586573" y="1292850"/>
            <a:ext cx="7969721" cy="4661937"/>
            <a:chOff x="1864366" y="1591886"/>
            <a:chExt cx="5415684" cy="3674289"/>
          </a:xfrm>
        </p:grpSpPr>
        <p:grpSp>
          <p:nvGrpSpPr>
            <p:cNvPr id="480" name="Google Shape;480;p52"/>
            <p:cNvGrpSpPr/>
            <p:nvPr/>
          </p:nvGrpSpPr>
          <p:grpSpPr>
            <a:xfrm>
              <a:off x="1864366" y="1591886"/>
              <a:ext cx="5415263" cy="3674246"/>
              <a:chOff x="346700" y="238125"/>
              <a:chExt cx="6925775" cy="4699125"/>
            </a:xfrm>
          </p:grpSpPr>
          <p:sp>
            <p:nvSpPr>
              <p:cNvPr id="481" name="Google Shape;481;p52"/>
              <p:cNvSpPr/>
              <p:nvPr/>
            </p:nvSpPr>
            <p:spPr>
              <a:xfrm>
                <a:off x="346700" y="238125"/>
                <a:ext cx="6925775" cy="3670450"/>
              </a:xfrm>
              <a:custGeom>
                <a:rect b="b" l="l" r="r" t="t"/>
                <a:pathLst>
                  <a:path extrusionOk="0" h="146818" w="277031">
                    <a:moveTo>
                      <a:pt x="2933" y="0"/>
                    </a:moveTo>
                    <a:cubicBezTo>
                      <a:pt x="1313" y="0"/>
                      <a:pt x="0" y="1313"/>
                      <a:pt x="0" y="2933"/>
                    </a:cubicBezTo>
                    <a:lnTo>
                      <a:pt x="0" y="143885"/>
                    </a:lnTo>
                    <a:cubicBezTo>
                      <a:pt x="0" y="145505"/>
                      <a:pt x="1313" y="146818"/>
                      <a:pt x="2933" y="146818"/>
                    </a:cubicBezTo>
                    <a:lnTo>
                      <a:pt x="274097" y="146818"/>
                    </a:lnTo>
                    <a:cubicBezTo>
                      <a:pt x="274098" y="146818"/>
                      <a:pt x="274099" y="146818"/>
                      <a:pt x="274100" y="146818"/>
                    </a:cubicBezTo>
                    <a:cubicBezTo>
                      <a:pt x="275719" y="146818"/>
                      <a:pt x="277030" y="145504"/>
                      <a:pt x="277030" y="143885"/>
                    </a:cubicBezTo>
                    <a:lnTo>
                      <a:pt x="277030" y="2933"/>
                    </a:lnTo>
                    <a:cubicBezTo>
                      <a:pt x="277030" y="1313"/>
                      <a:pt x="275718" y="0"/>
                      <a:pt x="274097" y="0"/>
                    </a:cubicBez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2"/>
              <p:cNvSpPr/>
              <p:nvPr/>
            </p:nvSpPr>
            <p:spPr>
              <a:xfrm>
                <a:off x="346700" y="507025"/>
                <a:ext cx="6925775" cy="4430225"/>
              </a:xfrm>
              <a:custGeom>
                <a:rect b="b" l="l" r="r" t="t"/>
                <a:pathLst>
                  <a:path extrusionOk="0" h="177209" w="277031">
                    <a:moveTo>
                      <a:pt x="0" y="1"/>
                    </a:moveTo>
                    <a:lnTo>
                      <a:pt x="0" y="177209"/>
                    </a:lnTo>
                    <a:lnTo>
                      <a:pt x="277030" y="177209"/>
                    </a:lnTo>
                    <a:lnTo>
                      <a:pt x="277030"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2"/>
              <p:cNvSpPr/>
              <p:nvPr/>
            </p:nvSpPr>
            <p:spPr>
              <a:xfrm>
                <a:off x="769050"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1" y="3953"/>
                      <a:pt x="4086" y="3067"/>
                      <a:pt x="4086" y="1977"/>
                    </a:cubicBezTo>
                    <a:cubicBezTo>
                      <a:pt x="4086" y="884"/>
                      <a:pt x="3171"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2"/>
              <p:cNvSpPr/>
              <p:nvPr/>
            </p:nvSpPr>
            <p:spPr>
              <a:xfrm>
                <a:off x="459500"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2" y="3953"/>
                      <a:pt x="4086" y="3067"/>
                      <a:pt x="4086" y="1977"/>
                    </a:cubicBezTo>
                    <a:cubicBezTo>
                      <a:pt x="4086" y="884"/>
                      <a:pt x="3171"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2"/>
              <p:cNvSpPr/>
              <p:nvPr/>
            </p:nvSpPr>
            <p:spPr>
              <a:xfrm>
                <a:off x="608075"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2" y="3953"/>
                      <a:pt x="4086" y="3067"/>
                      <a:pt x="4086" y="1977"/>
                    </a:cubicBezTo>
                    <a:cubicBezTo>
                      <a:pt x="4086" y="884"/>
                      <a:pt x="3172"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52"/>
            <p:cNvSpPr/>
            <p:nvPr/>
          </p:nvSpPr>
          <p:spPr>
            <a:xfrm>
              <a:off x="1864750" y="5163575"/>
              <a:ext cx="5415300" cy="10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7" name="Google Shape;487;p52">
            <a:hlinkClick r:id="rId3"/>
          </p:cNvPr>
          <p:cNvPicPr preferRelativeResize="0"/>
          <p:nvPr/>
        </p:nvPicPr>
        <p:blipFill>
          <a:blip r:embed="rId4">
            <a:alphaModFix/>
          </a:blip>
          <a:stretch>
            <a:fillRect/>
          </a:stretch>
        </p:blipFill>
        <p:spPr>
          <a:xfrm>
            <a:off x="586575" y="1576050"/>
            <a:ext cx="7969727" cy="4378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3"/>
          <p:cNvSpPr txBox="1"/>
          <p:nvPr>
            <p:ph type="title"/>
          </p:nvPr>
        </p:nvSpPr>
        <p:spPr>
          <a:xfrm>
            <a:off x="1400850" y="867975"/>
            <a:ext cx="6342300" cy="9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493" name="Google Shape;493;p53"/>
          <p:cNvSpPr txBox="1"/>
          <p:nvPr>
            <p:ph idx="4294967295" type="subTitle"/>
          </p:nvPr>
        </p:nvSpPr>
        <p:spPr>
          <a:xfrm>
            <a:off x="338800" y="2009500"/>
            <a:ext cx="8458500" cy="412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Let’s take a moment to contemplate the planets</a:t>
            </a:r>
            <a:endParaRPr sz="1600"/>
          </a:p>
          <a:p>
            <a:pPr indent="0" lvl="0" marL="0" rtl="0" algn="ctr">
              <a:spcBef>
                <a:spcPts val="1600"/>
              </a:spcBef>
              <a:spcAft>
                <a:spcPts val="0"/>
              </a:spcAft>
              <a:buNone/>
            </a:pPr>
            <a:r>
              <a:t/>
            </a:r>
            <a:endParaRPr sz="1600"/>
          </a:p>
          <a:p>
            <a:pPr indent="0" lvl="0" marL="0" rtl="0" algn="ctr">
              <a:spcBef>
                <a:spcPts val="1600"/>
              </a:spcBef>
              <a:spcAft>
                <a:spcPts val="1600"/>
              </a:spcAft>
              <a:buNone/>
            </a:pPr>
            <a:r>
              <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4"/>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grpSp>
        <p:nvGrpSpPr>
          <p:cNvPr id="499" name="Google Shape;499;p54"/>
          <p:cNvGrpSpPr/>
          <p:nvPr/>
        </p:nvGrpSpPr>
        <p:grpSpPr>
          <a:xfrm>
            <a:off x="1637119" y="1355236"/>
            <a:ext cx="5869767" cy="4427916"/>
            <a:chOff x="5412842" y="3065264"/>
            <a:chExt cx="2362935" cy="1596336"/>
          </a:xfrm>
        </p:grpSpPr>
        <p:sp>
          <p:nvSpPr>
            <p:cNvPr id="500" name="Google Shape;500;p54"/>
            <p:cNvSpPr/>
            <p:nvPr/>
          </p:nvSpPr>
          <p:spPr>
            <a:xfrm>
              <a:off x="5498325" y="4499625"/>
              <a:ext cx="2277445" cy="161975"/>
            </a:xfrm>
            <a:custGeom>
              <a:rect b="b" l="l" r="r" t="t"/>
              <a:pathLst>
                <a:path extrusionOk="0" h="12158" w="67390">
                  <a:moveTo>
                    <a:pt x="33695" y="1"/>
                  </a:moveTo>
                  <a:cubicBezTo>
                    <a:pt x="15086" y="1"/>
                    <a:pt x="1" y="2727"/>
                    <a:pt x="1" y="6085"/>
                  </a:cubicBezTo>
                  <a:cubicBezTo>
                    <a:pt x="1" y="9443"/>
                    <a:pt x="15086" y="12157"/>
                    <a:pt x="33695" y="12157"/>
                  </a:cubicBezTo>
                  <a:cubicBezTo>
                    <a:pt x="52305" y="12157"/>
                    <a:pt x="67390" y="9443"/>
                    <a:pt x="67390" y="6085"/>
                  </a:cubicBezTo>
                  <a:cubicBezTo>
                    <a:pt x="67390" y="2727"/>
                    <a:pt x="52305" y="1"/>
                    <a:pt x="33695" y="1"/>
                  </a:cubicBezTo>
                  <a:close/>
                </a:path>
              </a:pathLst>
            </a:custGeom>
            <a:solidFill>
              <a:srgbClr val="E9E5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 name="Google Shape;501;p54"/>
            <p:cNvGrpSpPr/>
            <p:nvPr/>
          </p:nvGrpSpPr>
          <p:grpSpPr>
            <a:xfrm>
              <a:off x="5412842" y="3065264"/>
              <a:ext cx="2362935" cy="1542963"/>
              <a:chOff x="713775" y="833650"/>
              <a:chExt cx="6195425" cy="4045525"/>
            </a:xfrm>
          </p:grpSpPr>
          <p:sp>
            <p:nvSpPr>
              <p:cNvPr id="502" name="Google Shape;502;p54"/>
              <p:cNvSpPr/>
              <p:nvPr/>
            </p:nvSpPr>
            <p:spPr>
              <a:xfrm>
                <a:off x="5938225" y="2012575"/>
                <a:ext cx="272675" cy="888225"/>
              </a:xfrm>
              <a:custGeom>
                <a:rect b="b" l="l" r="r" t="t"/>
                <a:pathLst>
                  <a:path extrusionOk="0" h="35529" w="10907">
                    <a:moveTo>
                      <a:pt x="10907" y="1"/>
                    </a:moveTo>
                    <a:cubicBezTo>
                      <a:pt x="10907" y="1"/>
                      <a:pt x="6978" y="3704"/>
                      <a:pt x="6549" y="4358"/>
                    </a:cubicBezTo>
                    <a:cubicBezTo>
                      <a:pt x="6109" y="5013"/>
                      <a:pt x="1" y="28992"/>
                      <a:pt x="1" y="28992"/>
                    </a:cubicBezTo>
                    <a:lnTo>
                      <a:pt x="10907" y="35529"/>
                    </a:lnTo>
                    <a:lnTo>
                      <a:pt x="10907" y="1"/>
                    </a:ln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4"/>
              <p:cNvSpPr/>
              <p:nvPr/>
            </p:nvSpPr>
            <p:spPr>
              <a:xfrm>
                <a:off x="6237675" y="1402600"/>
                <a:ext cx="450675" cy="480825"/>
              </a:xfrm>
              <a:custGeom>
                <a:rect b="b" l="l" r="r" t="t"/>
                <a:pathLst>
                  <a:path extrusionOk="0" h="19233" w="18027">
                    <a:moveTo>
                      <a:pt x="12789" y="1"/>
                    </a:moveTo>
                    <a:cubicBezTo>
                      <a:pt x="12371" y="1"/>
                      <a:pt x="11958" y="126"/>
                      <a:pt x="11633" y="397"/>
                    </a:cubicBezTo>
                    <a:lnTo>
                      <a:pt x="12788" y="2468"/>
                    </a:lnTo>
                    <a:cubicBezTo>
                      <a:pt x="9597" y="2564"/>
                      <a:pt x="6418" y="2659"/>
                      <a:pt x="3227" y="2742"/>
                    </a:cubicBezTo>
                    <a:cubicBezTo>
                      <a:pt x="2263" y="2778"/>
                      <a:pt x="1143" y="2921"/>
                      <a:pt x="620" y="4123"/>
                    </a:cubicBezTo>
                    <a:cubicBezTo>
                      <a:pt x="322" y="4814"/>
                      <a:pt x="298" y="5683"/>
                      <a:pt x="286" y="6505"/>
                    </a:cubicBezTo>
                    <a:cubicBezTo>
                      <a:pt x="262" y="8624"/>
                      <a:pt x="239" y="10743"/>
                      <a:pt x="215" y="12863"/>
                    </a:cubicBezTo>
                    <a:cubicBezTo>
                      <a:pt x="191" y="14577"/>
                      <a:pt x="0" y="16351"/>
                      <a:pt x="1322" y="17589"/>
                    </a:cubicBezTo>
                    <a:cubicBezTo>
                      <a:pt x="2417" y="18601"/>
                      <a:pt x="3810" y="19220"/>
                      <a:pt x="5311" y="19232"/>
                    </a:cubicBezTo>
                    <a:cubicBezTo>
                      <a:pt x="5325" y="19232"/>
                      <a:pt x="5340" y="19233"/>
                      <a:pt x="5355" y="19233"/>
                    </a:cubicBezTo>
                    <a:cubicBezTo>
                      <a:pt x="6938" y="19233"/>
                      <a:pt x="8620" y="18604"/>
                      <a:pt x="9811" y="17577"/>
                    </a:cubicBezTo>
                    <a:cubicBezTo>
                      <a:pt x="11133" y="16434"/>
                      <a:pt x="11978" y="15982"/>
                      <a:pt x="13716" y="15410"/>
                    </a:cubicBezTo>
                    <a:cubicBezTo>
                      <a:pt x="14312" y="15220"/>
                      <a:pt x="14943" y="14994"/>
                      <a:pt x="15276" y="14482"/>
                    </a:cubicBezTo>
                    <a:cubicBezTo>
                      <a:pt x="15621" y="13958"/>
                      <a:pt x="15419" y="13077"/>
                      <a:pt x="14800" y="13005"/>
                    </a:cubicBezTo>
                    <a:cubicBezTo>
                      <a:pt x="15740" y="12755"/>
                      <a:pt x="16252" y="11767"/>
                      <a:pt x="16657" y="10874"/>
                    </a:cubicBezTo>
                    <a:cubicBezTo>
                      <a:pt x="16931" y="10267"/>
                      <a:pt x="17193" y="9660"/>
                      <a:pt x="17467" y="9064"/>
                    </a:cubicBezTo>
                    <a:cubicBezTo>
                      <a:pt x="17705" y="8529"/>
                      <a:pt x="17943" y="7981"/>
                      <a:pt x="17979" y="7386"/>
                    </a:cubicBezTo>
                    <a:cubicBezTo>
                      <a:pt x="18026" y="6493"/>
                      <a:pt x="17574" y="5659"/>
                      <a:pt x="17133" y="4873"/>
                    </a:cubicBezTo>
                    <a:cubicBezTo>
                      <a:pt x="16395" y="3576"/>
                      <a:pt x="15657" y="2254"/>
                      <a:pt x="14645" y="1159"/>
                    </a:cubicBezTo>
                    <a:cubicBezTo>
                      <a:pt x="14359" y="431"/>
                      <a:pt x="13565" y="1"/>
                      <a:pt x="12789" y="1"/>
                    </a:cubicBezTo>
                    <a:close/>
                  </a:path>
                </a:pathLst>
              </a:custGeom>
              <a:solidFill>
                <a:srgbClr val="F9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4"/>
              <p:cNvSpPr/>
              <p:nvPr/>
            </p:nvSpPr>
            <p:spPr>
              <a:xfrm>
                <a:off x="6300775" y="1779225"/>
                <a:ext cx="240225" cy="234925"/>
              </a:xfrm>
              <a:custGeom>
                <a:rect b="b" l="l" r="r" t="t"/>
                <a:pathLst>
                  <a:path extrusionOk="0" h="9397" w="9609">
                    <a:moveTo>
                      <a:pt x="6061" y="0"/>
                    </a:moveTo>
                    <a:lnTo>
                      <a:pt x="1" y="405"/>
                    </a:lnTo>
                    <a:lnTo>
                      <a:pt x="2060" y="6787"/>
                    </a:lnTo>
                    <a:cubicBezTo>
                      <a:pt x="2593" y="8431"/>
                      <a:pt x="4099" y="9396"/>
                      <a:pt x="5654" y="9396"/>
                    </a:cubicBezTo>
                    <a:cubicBezTo>
                      <a:pt x="6463" y="9396"/>
                      <a:pt x="7285" y="9135"/>
                      <a:pt x="7990" y="8573"/>
                    </a:cubicBezTo>
                    <a:lnTo>
                      <a:pt x="9609" y="7263"/>
                    </a:lnTo>
                    <a:lnTo>
                      <a:pt x="6061" y="0"/>
                    </a:ln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4"/>
              <p:cNvSpPr/>
              <p:nvPr/>
            </p:nvSpPr>
            <p:spPr>
              <a:xfrm>
                <a:off x="6292450" y="1779525"/>
                <a:ext cx="203025" cy="163425"/>
              </a:xfrm>
              <a:custGeom>
                <a:rect b="b" l="l" r="r" t="t"/>
                <a:pathLst>
                  <a:path extrusionOk="0" h="6537" w="8121">
                    <a:moveTo>
                      <a:pt x="6322" y="0"/>
                    </a:moveTo>
                    <a:lnTo>
                      <a:pt x="0" y="476"/>
                    </a:lnTo>
                    <a:lnTo>
                      <a:pt x="2596" y="6537"/>
                    </a:lnTo>
                    <a:cubicBezTo>
                      <a:pt x="4548" y="6429"/>
                      <a:pt x="6430" y="5977"/>
                      <a:pt x="8120" y="4834"/>
                    </a:cubicBezTo>
                    <a:lnTo>
                      <a:pt x="6322" y="0"/>
                    </a:lnTo>
                    <a:close/>
                  </a:path>
                </a:pathLst>
              </a:custGeom>
              <a:solidFill>
                <a:srgbClr val="FFC0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4"/>
              <p:cNvSpPr/>
              <p:nvPr/>
            </p:nvSpPr>
            <p:spPr>
              <a:xfrm>
                <a:off x="6193025" y="1459450"/>
                <a:ext cx="371800" cy="423450"/>
              </a:xfrm>
              <a:custGeom>
                <a:rect b="b" l="l" r="r" t="t"/>
                <a:pathLst>
                  <a:path extrusionOk="0" h="16938" w="14872">
                    <a:moveTo>
                      <a:pt x="4714" y="1"/>
                    </a:moveTo>
                    <a:cubicBezTo>
                      <a:pt x="3643" y="1"/>
                      <a:pt x="2626" y="338"/>
                      <a:pt x="1905" y="1361"/>
                    </a:cubicBezTo>
                    <a:cubicBezTo>
                      <a:pt x="1024" y="2588"/>
                      <a:pt x="1274" y="5052"/>
                      <a:pt x="917" y="6576"/>
                    </a:cubicBezTo>
                    <a:cubicBezTo>
                      <a:pt x="536" y="8172"/>
                      <a:pt x="0" y="9803"/>
                      <a:pt x="155" y="11505"/>
                    </a:cubicBezTo>
                    <a:cubicBezTo>
                      <a:pt x="274" y="12696"/>
                      <a:pt x="762" y="13851"/>
                      <a:pt x="1370" y="14791"/>
                    </a:cubicBezTo>
                    <a:cubicBezTo>
                      <a:pt x="2001" y="15756"/>
                      <a:pt x="2787" y="16077"/>
                      <a:pt x="3751" y="16435"/>
                    </a:cubicBezTo>
                    <a:cubicBezTo>
                      <a:pt x="4610" y="16757"/>
                      <a:pt x="5706" y="16938"/>
                      <a:pt x="6849" y="16938"/>
                    </a:cubicBezTo>
                    <a:cubicBezTo>
                      <a:pt x="9337" y="16938"/>
                      <a:pt x="12051" y="16082"/>
                      <a:pt x="13038" y="13970"/>
                    </a:cubicBezTo>
                    <a:cubicBezTo>
                      <a:pt x="13240" y="13529"/>
                      <a:pt x="13324" y="13053"/>
                      <a:pt x="13395" y="12577"/>
                    </a:cubicBezTo>
                    <a:cubicBezTo>
                      <a:pt x="14002" y="8862"/>
                      <a:pt x="14871" y="4624"/>
                      <a:pt x="11276" y="2218"/>
                    </a:cubicBezTo>
                    <a:cubicBezTo>
                      <a:pt x="10276" y="1540"/>
                      <a:pt x="9168" y="1135"/>
                      <a:pt x="8073" y="742"/>
                    </a:cubicBezTo>
                    <a:cubicBezTo>
                      <a:pt x="7095" y="396"/>
                      <a:pt x="5873" y="1"/>
                      <a:pt x="4714" y="1"/>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4"/>
              <p:cNvSpPr/>
              <p:nvPr/>
            </p:nvSpPr>
            <p:spPr>
              <a:xfrm>
                <a:off x="6498725" y="1619625"/>
                <a:ext cx="107175" cy="132625"/>
              </a:xfrm>
              <a:custGeom>
                <a:rect b="b" l="l" r="r" t="t"/>
                <a:pathLst>
                  <a:path extrusionOk="0" h="5305" w="4287">
                    <a:moveTo>
                      <a:pt x="2994" y="1"/>
                    </a:moveTo>
                    <a:cubicBezTo>
                      <a:pt x="1760" y="1"/>
                      <a:pt x="614" y="2769"/>
                      <a:pt x="298" y="3598"/>
                    </a:cubicBezTo>
                    <a:cubicBezTo>
                      <a:pt x="119" y="4062"/>
                      <a:pt x="0" y="4634"/>
                      <a:pt x="322" y="5015"/>
                    </a:cubicBezTo>
                    <a:cubicBezTo>
                      <a:pt x="505" y="5226"/>
                      <a:pt x="774" y="5304"/>
                      <a:pt x="1057" y="5304"/>
                    </a:cubicBezTo>
                    <a:cubicBezTo>
                      <a:pt x="1270" y="5304"/>
                      <a:pt x="1492" y="5260"/>
                      <a:pt x="1691" y="5194"/>
                    </a:cubicBezTo>
                    <a:cubicBezTo>
                      <a:pt x="3227" y="4682"/>
                      <a:pt x="4286" y="3039"/>
                      <a:pt x="4132" y="1419"/>
                    </a:cubicBezTo>
                    <a:cubicBezTo>
                      <a:pt x="4072" y="884"/>
                      <a:pt x="3846" y="288"/>
                      <a:pt x="3334" y="74"/>
                    </a:cubicBezTo>
                    <a:cubicBezTo>
                      <a:pt x="3220" y="24"/>
                      <a:pt x="3107" y="1"/>
                      <a:pt x="2994" y="1"/>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4"/>
              <p:cNvSpPr/>
              <p:nvPr/>
            </p:nvSpPr>
            <p:spPr>
              <a:xfrm>
                <a:off x="6139325" y="1344575"/>
                <a:ext cx="472825" cy="281075"/>
              </a:xfrm>
              <a:custGeom>
                <a:rect b="b" l="l" r="r" t="t"/>
                <a:pathLst>
                  <a:path extrusionOk="0" h="11243" w="18913">
                    <a:moveTo>
                      <a:pt x="12561" y="0"/>
                    </a:moveTo>
                    <a:cubicBezTo>
                      <a:pt x="12161" y="0"/>
                      <a:pt x="11760" y="40"/>
                      <a:pt x="11364" y="122"/>
                    </a:cubicBezTo>
                    <a:cubicBezTo>
                      <a:pt x="9993" y="416"/>
                      <a:pt x="8672" y="1167"/>
                      <a:pt x="7291" y="1167"/>
                    </a:cubicBezTo>
                    <a:cubicBezTo>
                      <a:pt x="7161" y="1167"/>
                      <a:pt x="7030" y="1160"/>
                      <a:pt x="6899" y="1146"/>
                    </a:cubicBezTo>
                    <a:cubicBezTo>
                      <a:pt x="5677" y="1008"/>
                      <a:pt x="4532" y="216"/>
                      <a:pt x="3343" y="216"/>
                    </a:cubicBezTo>
                    <a:cubicBezTo>
                      <a:pt x="3200" y="216"/>
                      <a:pt x="3055" y="227"/>
                      <a:pt x="2910" y="253"/>
                    </a:cubicBezTo>
                    <a:cubicBezTo>
                      <a:pt x="2006" y="420"/>
                      <a:pt x="1232" y="1170"/>
                      <a:pt x="1053" y="2075"/>
                    </a:cubicBezTo>
                    <a:cubicBezTo>
                      <a:pt x="874" y="2980"/>
                      <a:pt x="1303" y="3968"/>
                      <a:pt x="2077" y="4456"/>
                    </a:cubicBezTo>
                    <a:cubicBezTo>
                      <a:pt x="1944" y="4405"/>
                      <a:pt x="1807" y="4381"/>
                      <a:pt x="1671" y="4381"/>
                    </a:cubicBezTo>
                    <a:cubicBezTo>
                      <a:pt x="989" y="4381"/>
                      <a:pt x="319" y="4978"/>
                      <a:pt x="220" y="5682"/>
                    </a:cubicBezTo>
                    <a:cubicBezTo>
                      <a:pt x="0" y="7338"/>
                      <a:pt x="1677" y="8033"/>
                      <a:pt x="3095" y="8033"/>
                    </a:cubicBezTo>
                    <a:cubicBezTo>
                      <a:pt x="3370" y="8033"/>
                      <a:pt x="3635" y="8007"/>
                      <a:pt x="3875" y="7956"/>
                    </a:cubicBezTo>
                    <a:lnTo>
                      <a:pt x="3875" y="7956"/>
                    </a:lnTo>
                    <a:cubicBezTo>
                      <a:pt x="3208" y="8123"/>
                      <a:pt x="2732" y="8528"/>
                      <a:pt x="3280" y="8861"/>
                    </a:cubicBezTo>
                    <a:cubicBezTo>
                      <a:pt x="3387" y="8928"/>
                      <a:pt x="3553" y="8954"/>
                      <a:pt x="3751" y="8954"/>
                    </a:cubicBezTo>
                    <a:cubicBezTo>
                      <a:pt x="4407" y="8954"/>
                      <a:pt x="5413" y="8669"/>
                      <a:pt x="5816" y="8623"/>
                    </a:cubicBezTo>
                    <a:cubicBezTo>
                      <a:pt x="6498" y="8562"/>
                      <a:pt x="7230" y="8494"/>
                      <a:pt x="7953" y="8494"/>
                    </a:cubicBezTo>
                    <a:cubicBezTo>
                      <a:pt x="8505" y="8494"/>
                      <a:pt x="9051" y="8534"/>
                      <a:pt x="9566" y="8647"/>
                    </a:cubicBezTo>
                    <a:cubicBezTo>
                      <a:pt x="10551" y="8866"/>
                      <a:pt x="11434" y="9400"/>
                      <a:pt x="12372" y="9400"/>
                    </a:cubicBezTo>
                    <a:cubicBezTo>
                      <a:pt x="12761" y="9400"/>
                      <a:pt x="13159" y="9308"/>
                      <a:pt x="13578" y="9064"/>
                    </a:cubicBezTo>
                    <a:lnTo>
                      <a:pt x="13578" y="9064"/>
                    </a:lnTo>
                    <a:cubicBezTo>
                      <a:pt x="13450" y="9145"/>
                      <a:pt x="14724" y="11242"/>
                      <a:pt x="15965" y="11242"/>
                    </a:cubicBezTo>
                    <a:cubicBezTo>
                      <a:pt x="16377" y="11242"/>
                      <a:pt x="16786" y="11011"/>
                      <a:pt x="17138" y="10397"/>
                    </a:cubicBezTo>
                    <a:cubicBezTo>
                      <a:pt x="17567" y="9647"/>
                      <a:pt x="17829" y="8457"/>
                      <a:pt x="18162" y="7635"/>
                    </a:cubicBezTo>
                    <a:cubicBezTo>
                      <a:pt x="18603" y="6540"/>
                      <a:pt x="18912" y="5349"/>
                      <a:pt x="18615" y="4170"/>
                    </a:cubicBezTo>
                    <a:cubicBezTo>
                      <a:pt x="18424" y="3432"/>
                      <a:pt x="17996" y="2706"/>
                      <a:pt x="17269" y="1980"/>
                    </a:cubicBezTo>
                    <a:cubicBezTo>
                      <a:pt x="16040" y="750"/>
                      <a:pt x="14306" y="0"/>
                      <a:pt x="12561" y="0"/>
                    </a:cubicBezTo>
                    <a:close/>
                  </a:path>
                </a:pathLst>
              </a:custGeom>
              <a:solidFill>
                <a:srgbClr val="F9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4"/>
              <p:cNvSpPr/>
              <p:nvPr/>
            </p:nvSpPr>
            <p:spPr>
              <a:xfrm>
                <a:off x="6346900" y="4560225"/>
                <a:ext cx="273275" cy="318950"/>
              </a:xfrm>
              <a:custGeom>
                <a:rect b="b" l="l" r="r" t="t"/>
                <a:pathLst>
                  <a:path extrusionOk="0" h="12758" w="10931">
                    <a:moveTo>
                      <a:pt x="4263" y="0"/>
                    </a:moveTo>
                    <a:lnTo>
                      <a:pt x="4263" y="0"/>
                    </a:lnTo>
                    <a:cubicBezTo>
                      <a:pt x="4918" y="3608"/>
                      <a:pt x="3109" y="5572"/>
                      <a:pt x="1275" y="8346"/>
                    </a:cubicBezTo>
                    <a:cubicBezTo>
                      <a:pt x="656" y="9287"/>
                      <a:pt x="1" y="10489"/>
                      <a:pt x="465" y="11501"/>
                    </a:cubicBezTo>
                    <a:cubicBezTo>
                      <a:pt x="879" y="12400"/>
                      <a:pt x="1835" y="12758"/>
                      <a:pt x="2995" y="12758"/>
                    </a:cubicBezTo>
                    <a:cubicBezTo>
                      <a:pt x="5108" y="12758"/>
                      <a:pt x="7897" y="11571"/>
                      <a:pt x="9312" y="10311"/>
                    </a:cubicBezTo>
                    <a:cubicBezTo>
                      <a:pt x="9693" y="9977"/>
                      <a:pt x="9967" y="9632"/>
                      <a:pt x="10109" y="9311"/>
                    </a:cubicBezTo>
                    <a:cubicBezTo>
                      <a:pt x="10931" y="7465"/>
                      <a:pt x="10169" y="5822"/>
                      <a:pt x="9788" y="4036"/>
                    </a:cubicBezTo>
                    <a:cubicBezTo>
                      <a:pt x="9705" y="3705"/>
                      <a:pt x="9328" y="714"/>
                      <a:pt x="9593" y="714"/>
                    </a:cubicBezTo>
                    <a:cubicBezTo>
                      <a:pt x="9594" y="714"/>
                      <a:pt x="9596" y="714"/>
                      <a:pt x="9597" y="714"/>
                    </a:cubicBezTo>
                    <a:cubicBezTo>
                      <a:pt x="7823" y="476"/>
                      <a:pt x="6037" y="238"/>
                      <a:pt x="4263" y="0"/>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4"/>
              <p:cNvSpPr/>
              <p:nvPr/>
            </p:nvSpPr>
            <p:spPr>
              <a:xfrm>
                <a:off x="5759925" y="4560225"/>
                <a:ext cx="409300" cy="199175"/>
              </a:xfrm>
              <a:custGeom>
                <a:rect b="b" l="l" r="r" t="t"/>
                <a:pathLst>
                  <a:path extrusionOk="0" h="7967" w="16372">
                    <a:moveTo>
                      <a:pt x="15169" y="0"/>
                    </a:moveTo>
                    <a:lnTo>
                      <a:pt x="15169" y="0"/>
                    </a:lnTo>
                    <a:cubicBezTo>
                      <a:pt x="14004" y="262"/>
                      <a:pt x="13210" y="368"/>
                      <a:pt x="12428" y="368"/>
                    </a:cubicBezTo>
                    <a:cubicBezTo>
                      <a:pt x="11573" y="368"/>
                      <a:pt x="10731" y="241"/>
                      <a:pt x="9431" y="48"/>
                    </a:cubicBezTo>
                    <a:lnTo>
                      <a:pt x="5037" y="3060"/>
                    </a:lnTo>
                    <a:cubicBezTo>
                      <a:pt x="5037" y="3060"/>
                      <a:pt x="1" y="6275"/>
                      <a:pt x="382" y="7632"/>
                    </a:cubicBezTo>
                    <a:cubicBezTo>
                      <a:pt x="447" y="7869"/>
                      <a:pt x="916" y="7967"/>
                      <a:pt x="1646" y="7967"/>
                    </a:cubicBezTo>
                    <a:cubicBezTo>
                      <a:pt x="5053" y="7967"/>
                      <a:pt x="14134" y="5834"/>
                      <a:pt x="14134" y="5834"/>
                    </a:cubicBezTo>
                    <a:cubicBezTo>
                      <a:pt x="14134" y="5834"/>
                      <a:pt x="16372" y="5310"/>
                      <a:pt x="15717" y="2941"/>
                    </a:cubicBezTo>
                    <a:cubicBezTo>
                      <a:pt x="15324" y="1512"/>
                      <a:pt x="14907" y="1238"/>
                      <a:pt x="15169" y="0"/>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4"/>
              <p:cNvSpPr/>
              <p:nvPr/>
            </p:nvSpPr>
            <p:spPr>
              <a:xfrm>
                <a:off x="5898650" y="3001975"/>
                <a:ext cx="797150" cy="1644150"/>
              </a:xfrm>
              <a:custGeom>
                <a:rect b="b" l="l" r="r" t="t"/>
                <a:pathLst>
                  <a:path extrusionOk="0" h="65766" w="31886">
                    <a:moveTo>
                      <a:pt x="28111" y="65449"/>
                    </a:moveTo>
                    <a:cubicBezTo>
                      <a:pt x="28111" y="65449"/>
                      <a:pt x="28110" y="65450"/>
                      <a:pt x="28107" y="65450"/>
                    </a:cubicBezTo>
                    <a:lnTo>
                      <a:pt x="28107" y="65450"/>
                    </a:lnTo>
                    <a:cubicBezTo>
                      <a:pt x="28108" y="65453"/>
                      <a:pt x="28108" y="65454"/>
                      <a:pt x="28109" y="65454"/>
                    </a:cubicBezTo>
                    <a:cubicBezTo>
                      <a:pt x="28109" y="65454"/>
                      <a:pt x="28110" y="65453"/>
                      <a:pt x="28111" y="65449"/>
                    </a:cubicBezTo>
                    <a:close/>
                    <a:moveTo>
                      <a:pt x="10097" y="1"/>
                    </a:moveTo>
                    <a:lnTo>
                      <a:pt x="0" y="32160"/>
                    </a:lnTo>
                    <a:cubicBezTo>
                      <a:pt x="0" y="32160"/>
                      <a:pt x="2381" y="61020"/>
                      <a:pt x="2798" y="62616"/>
                    </a:cubicBezTo>
                    <a:cubicBezTo>
                      <a:pt x="2967" y="63263"/>
                      <a:pt x="4117" y="63464"/>
                      <a:pt x="5485" y="63464"/>
                    </a:cubicBezTo>
                    <a:cubicBezTo>
                      <a:pt x="7489" y="63464"/>
                      <a:pt x="9962" y="63034"/>
                      <a:pt x="10513" y="62949"/>
                    </a:cubicBezTo>
                    <a:cubicBezTo>
                      <a:pt x="11454" y="62806"/>
                      <a:pt x="10001" y="34339"/>
                      <a:pt x="10001" y="34339"/>
                    </a:cubicBezTo>
                    <a:lnTo>
                      <a:pt x="14835" y="16324"/>
                    </a:lnTo>
                    <a:lnTo>
                      <a:pt x="17300" y="16574"/>
                    </a:lnTo>
                    <a:cubicBezTo>
                      <a:pt x="17300" y="16574"/>
                      <a:pt x="19836" y="63533"/>
                      <a:pt x="22110" y="64973"/>
                    </a:cubicBezTo>
                    <a:cubicBezTo>
                      <a:pt x="23087" y="65589"/>
                      <a:pt x="24326" y="65766"/>
                      <a:pt x="25424" y="65766"/>
                    </a:cubicBezTo>
                    <a:cubicBezTo>
                      <a:pt x="26846" y="65766"/>
                      <a:pt x="28032" y="65470"/>
                      <a:pt x="28107" y="65450"/>
                    </a:cubicBezTo>
                    <a:lnTo>
                      <a:pt x="28107" y="65450"/>
                    </a:lnTo>
                    <a:cubicBezTo>
                      <a:pt x="28027" y="64969"/>
                      <a:pt x="30657" y="19578"/>
                      <a:pt x="31516" y="13515"/>
                    </a:cubicBezTo>
                    <a:cubicBezTo>
                      <a:pt x="31885" y="10848"/>
                      <a:pt x="31599" y="870"/>
                      <a:pt x="31599" y="870"/>
                    </a:cubicBezTo>
                    <a:lnTo>
                      <a:pt x="10097" y="1"/>
                    </a:lnTo>
                    <a:close/>
                  </a:path>
                </a:pathLst>
              </a:custGeom>
              <a:solidFill>
                <a:srgbClr val="006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4"/>
              <p:cNvSpPr/>
              <p:nvPr/>
            </p:nvSpPr>
            <p:spPr>
              <a:xfrm>
                <a:off x="6123675" y="1912025"/>
                <a:ext cx="715275" cy="1165625"/>
              </a:xfrm>
              <a:custGeom>
                <a:rect b="b" l="l" r="r" t="t"/>
                <a:pathLst>
                  <a:path extrusionOk="0" h="46625" w="28611">
                    <a:moveTo>
                      <a:pt x="28611" y="5582"/>
                    </a:moveTo>
                    <a:cubicBezTo>
                      <a:pt x="28611" y="5583"/>
                      <a:pt x="28611" y="5583"/>
                      <a:pt x="28611" y="5583"/>
                    </a:cubicBezTo>
                    <a:lnTo>
                      <a:pt x="28611" y="5583"/>
                    </a:lnTo>
                    <a:cubicBezTo>
                      <a:pt x="28611" y="5583"/>
                      <a:pt x="28611" y="5583"/>
                      <a:pt x="28611" y="5582"/>
                    </a:cubicBezTo>
                    <a:close/>
                    <a:moveTo>
                      <a:pt x="15182" y="1"/>
                    </a:moveTo>
                    <a:cubicBezTo>
                      <a:pt x="14929" y="1"/>
                      <a:pt x="14674" y="8"/>
                      <a:pt x="14419" y="22"/>
                    </a:cubicBezTo>
                    <a:cubicBezTo>
                      <a:pt x="11299" y="201"/>
                      <a:pt x="9073" y="939"/>
                      <a:pt x="6049" y="1701"/>
                    </a:cubicBezTo>
                    <a:cubicBezTo>
                      <a:pt x="5489" y="1832"/>
                      <a:pt x="1655" y="4177"/>
                      <a:pt x="1310" y="7333"/>
                    </a:cubicBezTo>
                    <a:cubicBezTo>
                      <a:pt x="846" y="11536"/>
                      <a:pt x="1072" y="18620"/>
                      <a:pt x="869" y="24894"/>
                    </a:cubicBezTo>
                    <a:cubicBezTo>
                      <a:pt x="738" y="28657"/>
                      <a:pt x="643" y="32407"/>
                      <a:pt x="572" y="36158"/>
                    </a:cubicBezTo>
                    <a:cubicBezTo>
                      <a:pt x="560" y="36908"/>
                      <a:pt x="0" y="44480"/>
                      <a:pt x="477" y="44659"/>
                    </a:cubicBezTo>
                    <a:cubicBezTo>
                      <a:pt x="3911" y="45970"/>
                      <a:pt x="7584" y="46625"/>
                      <a:pt x="11257" y="46625"/>
                    </a:cubicBezTo>
                    <a:cubicBezTo>
                      <a:pt x="13618" y="46625"/>
                      <a:pt x="15979" y="46354"/>
                      <a:pt x="18276" y="45814"/>
                    </a:cubicBezTo>
                    <a:cubicBezTo>
                      <a:pt x="20146" y="45373"/>
                      <a:pt x="23063" y="45194"/>
                      <a:pt x="23325" y="43027"/>
                    </a:cubicBezTo>
                    <a:cubicBezTo>
                      <a:pt x="23551" y="41099"/>
                      <a:pt x="22848" y="39003"/>
                      <a:pt x="22729" y="37086"/>
                    </a:cubicBezTo>
                    <a:cubicBezTo>
                      <a:pt x="22325" y="30740"/>
                      <a:pt x="24599" y="24132"/>
                      <a:pt x="24194" y="17798"/>
                    </a:cubicBezTo>
                    <a:cubicBezTo>
                      <a:pt x="23849" y="12369"/>
                      <a:pt x="26753" y="10690"/>
                      <a:pt x="28611" y="5583"/>
                    </a:cubicBezTo>
                    <a:lnTo>
                      <a:pt x="28611" y="5583"/>
                    </a:lnTo>
                    <a:cubicBezTo>
                      <a:pt x="28610" y="5584"/>
                      <a:pt x="28609" y="5584"/>
                      <a:pt x="28608" y="5584"/>
                    </a:cubicBezTo>
                    <a:cubicBezTo>
                      <a:pt x="28441" y="5584"/>
                      <a:pt x="22328" y="1"/>
                      <a:pt x="15182" y="1"/>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4"/>
              <p:cNvSpPr/>
              <p:nvPr/>
            </p:nvSpPr>
            <p:spPr>
              <a:xfrm>
                <a:off x="6237675" y="1875575"/>
                <a:ext cx="416750" cy="130950"/>
              </a:xfrm>
              <a:custGeom>
                <a:rect b="b" l="l" r="r" t="t"/>
                <a:pathLst>
                  <a:path extrusionOk="0" h="5238" w="16670">
                    <a:moveTo>
                      <a:pt x="11808" y="0"/>
                    </a:moveTo>
                    <a:cubicBezTo>
                      <a:pt x="11494" y="0"/>
                      <a:pt x="11182" y="45"/>
                      <a:pt x="10895" y="135"/>
                    </a:cubicBezTo>
                    <a:cubicBezTo>
                      <a:pt x="10145" y="373"/>
                      <a:pt x="9585" y="885"/>
                      <a:pt x="8859" y="1147"/>
                    </a:cubicBezTo>
                    <a:cubicBezTo>
                      <a:pt x="8240" y="1373"/>
                      <a:pt x="7525" y="1397"/>
                      <a:pt x="6846" y="1421"/>
                    </a:cubicBezTo>
                    <a:cubicBezTo>
                      <a:pt x="5906" y="1456"/>
                      <a:pt x="4965" y="1480"/>
                      <a:pt x="4025" y="1516"/>
                    </a:cubicBezTo>
                    <a:cubicBezTo>
                      <a:pt x="3870" y="1516"/>
                      <a:pt x="3715" y="1528"/>
                      <a:pt x="3572" y="1528"/>
                    </a:cubicBezTo>
                    <a:cubicBezTo>
                      <a:pt x="2977" y="1552"/>
                      <a:pt x="2394" y="1611"/>
                      <a:pt x="1846" y="1778"/>
                    </a:cubicBezTo>
                    <a:cubicBezTo>
                      <a:pt x="0" y="2337"/>
                      <a:pt x="429" y="3576"/>
                      <a:pt x="1834" y="4409"/>
                    </a:cubicBezTo>
                    <a:cubicBezTo>
                      <a:pt x="2854" y="5018"/>
                      <a:pt x="4185" y="5237"/>
                      <a:pt x="5546" y="5237"/>
                    </a:cubicBezTo>
                    <a:cubicBezTo>
                      <a:pt x="7060" y="5237"/>
                      <a:pt x="8613" y="4966"/>
                      <a:pt x="9823" y="4659"/>
                    </a:cubicBezTo>
                    <a:cubicBezTo>
                      <a:pt x="11621" y="4207"/>
                      <a:pt x="16669" y="2028"/>
                      <a:pt x="13181" y="313"/>
                    </a:cubicBezTo>
                    <a:cubicBezTo>
                      <a:pt x="12771" y="105"/>
                      <a:pt x="12287" y="0"/>
                      <a:pt x="11808" y="0"/>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4"/>
              <p:cNvSpPr/>
              <p:nvPr/>
            </p:nvSpPr>
            <p:spPr>
              <a:xfrm>
                <a:off x="4715750" y="4561400"/>
                <a:ext cx="406325" cy="227450"/>
              </a:xfrm>
              <a:custGeom>
                <a:rect b="b" l="l" r="r" t="t"/>
                <a:pathLst>
                  <a:path extrusionOk="0" h="9098" w="16253">
                    <a:moveTo>
                      <a:pt x="14610" y="1"/>
                    </a:moveTo>
                    <a:lnTo>
                      <a:pt x="14610" y="1"/>
                    </a:lnTo>
                    <a:cubicBezTo>
                      <a:pt x="13081" y="482"/>
                      <a:pt x="12190" y="630"/>
                      <a:pt x="11086" y="630"/>
                    </a:cubicBezTo>
                    <a:cubicBezTo>
                      <a:pt x="10471" y="630"/>
                      <a:pt x="9790" y="584"/>
                      <a:pt x="8895" y="525"/>
                    </a:cubicBezTo>
                    <a:lnTo>
                      <a:pt x="4763" y="3894"/>
                    </a:lnTo>
                    <a:cubicBezTo>
                      <a:pt x="4763" y="3894"/>
                      <a:pt x="1" y="7525"/>
                      <a:pt x="489" y="8847"/>
                    </a:cubicBezTo>
                    <a:cubicBezTo>
                      <a:pt x="554" y="9022"/>
                      <a:pt x="844" y="9098"/>
                      <a:pt x="1297" y="9098"/>
                    </a:cubicBezTo>
                    <a:cubicBezTo>
                      <a:pt x="4237" y="9098"/>
                      <a:pt x="14062" y="5906"/>
                      <a:pt x="14062" y="5906"/>
                    </a:cubicBezTo>
                    <a:cubicBezTo>
                      <a:pt x="14062" y="5906"/>
                      <a:pt x="16253" y="5204"/>
                      <a:pt x="15407" y="2894"/>
                    </a:cubicBezTo>
                    <a:cubicBezTo>
                      <a:pt x="14884" y="1489"/>
                      <a:pt x="14443" y="1251"/>
                      <a:pt x="14610" y="1"/>
                    </a:cubicBezTo>
                    <a:close/>
                  </a:path>
                </a:pathLst>
              </a:custGeom>
              <a:solidFill>
                <a:srgbClr val="001E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4"/>
              <p:cNvSpPr/>
              <p:nvPr/>
            </p:nvSpPr>
            <p:spPr>
              <a:xfrm>
                <a:off x="5331600" y="4570325"/>
                <a:ext cx="409900" cy="196575"/>
              </a:xfrm>
              <a:custGeom>
                <a:rect b="b" l="l" r="r" t="t"/>
                <a:pathLst>
                  <a:path extrusionOk="0" h="7863" w="16396">
                    <a:moveTo>
                      <a:pt x="6894" y="1"/>
                    </a:moveTo>
                    <a:cubicBezTo>
                      <a:pt x="5554" y="214"/>
                      <a:pt x="4701" y="353"/>
                      <a:pt x="3814" y="353"/>
                    </a:cubicBezTo>
                    <a:cubicBezTo>
                      <a:pt x="3063" y="353"/>
                      <a:pt x="2287" y="253"/>
                      <a:pt x="1168" y="13"/>
                    </a:cubicBezTo>
                    <a:lnTo>
                      <a:pt x="1168" y="13"/>
                    </a:lnTo>
                    <a:cubicBezTo>
                      <a:pt x="1441" y="1239"/>
                      <a:pt x="1013" y="1525"/>
                      <a:pt x="632" y="2966"/>
                    </a:cubicBezTo>
                    <a:cubicBezTo>
                      <a:pt x="1" y="5335"/>
                      <a:pt x="2251" y="5835"/>
                      <a:pt x="2251" y="5835"/>
                    </a:cubicBezTo>
                    <a:cubicBezTo>
                      <a:pt x="2251" y="5835"/>
                      <a:pt x="11214" y="7863"/>
                      <a:pt x="14691" y="7863"/>
                    </a:cubicBezTo>
                    <a:cubicBezTo>
                      <a:pt x="15468" y="7863"/>
                      <a:pt x="15971" y="7762"/>
                      <a:pt x="16038" y="7514"/>
                    </a:cubicBezTo>
                    <a:cubicBezTo>
                      <a:pt x="16396" y="6168"/>
                      <a:pt x="11324" y="2977"/>
                      <a:pt x="11324" y="2977"/>
                    </a:cubicBezTo>
                    <a:lnTo>
                      <a:pt x="6894" y="1"/>
                    </a:lnTo>
                    <a:close/>
                  </a:path>
                </a:pathLst>
              </a:custGeom>
              <a:solidFill>
                <a:srgbClr val="001E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4"/>
              <p:cNvSpPr/>
              <p:nvPr/>
            </p:nvSpPr>
            <p:spPr>
              <a:xfrm>
                <a:off x="5000025" y="1050150"/>
                <a:ext cx="292725" cy="223425"/>
              </a:xfrm>
              <a:custGeom>
                <a:rect b="b" l="l" r="r" t="t"/>
                <a:pathLst>
                  <a:path extrusionOk="0" h="8937" w="11709">
                    <a:moveTo>
                      <a:pt x="9969" y="0"/>
                    </a:moveTo>
                    <a:cubicBezTo>
                      <a:pt x="9611" y="0"/>
                      <a:pt x="9253" y="45"/>
                      <a:pt x="9013" y="100"/>
                    </a:cubicBezTo>
                    <a:cubicBezTo>
                      <a:pt x="7239" y="529"/>
                      <a:pt x="4727" y="1779"/>
                      <a:pt x="3393" y="3065"/>
                    </a:cubicBezTo>
                    <a:cubicBezTo>
                      <a:pt x="2227" y="4172"/>
                      <a:pt x="0" y="6482"/>
                      <a:pt x="1584" y="8113"/>
                    </a:cubicBezTo>
                    <a:cubicBezTo>
                      <a:pt x="2157" y="8706"/>
                      <a:pt x="2872" y="8937"/>
                      <a:pt x="3651" y="8937"/>
                    </a:cubicBezTo>
                    <a:cubicBezTo>
                      <a:pt x="5749" y="8937"/>
                      <a:pt x="8304" y="7257"/>
                      <a:pt x="9763" y="6458"/>
                    </a:cubicBezTo>
                    <a:cubicBezTo>
                      <a:pt x="9120" y="5720"/>
                      <a:pt x="8263" y="5910"/>
                      <a:pt x="7430" y="5791"/>
                    </a:cubicBezTo>
                    <a:cubicBezTo>
                      <a:pt x="7858" y="5220"/>
                      <a:pt x="9382" y="4089"/>
                      <a:pt x="9882" y="3577"/>
                    </a:cubicBezTo>
                    <a:cubicBezTo>
                      <a:pt x="10049" y="3422"/>
                      <a:pt x="10192" y="3255"/>
                      <a:pt x="10347" y="3077"/>
                    </a:cubicBezTo>
                    <a:cubicBezTo>
                      <a:pt x="10561" y="2803"/>
                      <a:pt x="11156" y="2315"/>
                      <a:pt x="11156" y="1946"/>
                    </a:cubicBezTo>
                    <a:cubicBezTo>
                      <a:pt x="11167" y="1914"/>
                      <a:pt x="11054" y="1236"/>
                      <a:pt x="10911" y="1236"/>
                    </a:cubicBezTo>
                    <a:cubicBezTo>
                      <a:pt x="10895" y="1236"/>
                      <a:pt x="10878" y="1244"/>
                      <a:pt x="10862" y="1264"/>
                    </a:cubicBezTo>
                    <a:lnTo>
                      <a:pt x="10862" y="1264"/>
                    </a:lnTo>
                    <a:cubicBezTo>
                      <a:pt x="11709" y="262"/>
                      <a:pt x="10840" y="0"/>
                      <a:pt x="9969" y="0"/>
                    </a:cubicBezTo>
                    <a:close/>
                  </a:path>
                </a:pathLst>
              </a:custGeom>
              <a:solidFill>
                <a:srgbClr val="DC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4"/>
              <p:cNvSpPr/>
              <p:nvPr/>
            </p:nvSpPr>
            <p:spPr>
              <a:xfrm>
                <a:off x="4621700" y="1172800"/>
                <a:ext cx="643550" cy="1012150"/>
              </a:xfrm>
              <a:custGeom>
                <a:rect b="b" l="l" r="r" t="t"/>
                <a:pathLst>
                  <a:path extrusionOk="0" h="40486" w="25742">
                    <a:moveTo>
                      <a:pt x="16616" y="1"/>
                    </a:moveTo>
                    <a:cubicBezTo>
                      <a:pt x="16472" y="1"/>
                      <a:pt x="16345" y="43"/>
                      <a:pt x="16240" y="135"/>
                    </a:cubicBezTo>
                    <a:cubicBezTo>
                      <a:pt x="15312" y="957"/>
                      <a:pt x="4346" y="13625"/>
                      <a:pt x="560" y="17709"/>
                    </a:cubicBezTo>
                    <a:cubicBezTo>
                      <a:pt x="572" y="17721"/>
                      <a:pt x="572" y="17721"/>
                      <a:pt x="572" y="17721"/>
                    </a:cubicBezTo>
                    <a:cubicBezTo>
                      <a:pt x="667" y="18066"/>
                      <a:pt x="358" y="20364"/>
                      <a:pt x="131" y="21924"/>
                    </a:cubicBezTo>
                    <a:cubicBezTo>
                      <a:pt x="0" y="22840"/>
                      <a:pt x="310" y="23781"/>
                      <a:pt x="965" y="24448"/>
                    </a:cubicBezTo>
                    <a:lnTo>
                      <a:pt x="16991" y="40485"/>
                    </a:lnTo>
                    <a:lnTo>
                      <a:pt x="25742" y="29686"/>
                    </a:lnTo>
                    <a:lnTo>
                      <a:pt x="19122" y="28353"/>
                    </a:lnTo>
                    <a:lnTo>
                      <a:pt x="9894" y="20483"/>
                    </a:lnTo>
                    <a:cubicBezTo>
                      <a:pt x="9466" y="20114"/>
                      <a:pt x="9394" y="19483"/>
                      <a:pt x="9740" y="19030"/>
                    </a:cubicBezTo>
                    <a:lnTo>
                      <a:pt x="21027" y="3933"/>
                    </a:lnTo>
                    <a:cubicBezTo>
                      <a:pt x="21027" y="3933"/>
                      <a:pt x="18014" y="1"/>
                      <a:pt x="16616" y="1"/>
                    </a:cubicBezTo>
                    <a:close/>
                  </a:path>
                </a:pathLst>
              </a:custGeom>
              <a:solidFill>
                <a:srgbClr val="006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4"/>
              <p:cNvSpPr/>
              <p:nvPr/>
            </p:nvSpPr>
            <p:spPr>
              <a:xfrm>
                <a:off x="4903275" y="2854350"/>
                <a:ext cx="379550" cy="1733675"/>
              </a:xfrm>
              <a:custGeom>
                <a:rect b="b" l="l" r="r" t="t"/>
                <a:pathLst>
                  <a:path extrusionOk="0" h="69347" w="15182">
                    <a:moveTo>
                      <a:pt x="3061" y="0"/>
                    </a:moveTo>
                    <a:lnTo>
                      <a:pt x="1" y="69009"/>
                    </a:lnTo>
                    <a:cubicBezTo>
                      <a:pt x="1" y="69009"/>
                      <a:pt x="2173" y="69347"/>
                      <a:pt x="4333" y="69347"/>
                    </a:cubicBezTo>
                    <a:cubicBezTo>
                      <a:pt x="6246" y="69347"/>
                      <a:pt x="8151" y="69082"/>
                      <a:pt x="8526" y="68080"/>
                    </a:cubicBezTo>
                    <a:cubicBezTo>
                      <a:pt x="9323" y="65949"/>
                      <a:pt x="15181" y="3465"/>
                      <a:pt x="15181" y="3465"/>
                    </a:cubicBezTo>
                    <a:lnTo>
                      <a:pt x="3061" y="0"/>
                    </a:lnTo>
                    <a:close/>
                  </a:path>
                </a:pathLst>
              </a:custGeom>
              <a:solidFill>
                <a:srgbClr val="EAE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4"/>
              <p:cNvSpPr/>
              <p:nvPr/>
            </p:nvSpPr>
            <p:spPr>
              <a:xfrm>
                <a:off x="5003300" y="2857625"/>
                <a:ext cx="609325" cy="1744775"/>
              </a:xfrm>
              <a:custGeom>
                <a:rect b="b" l="l" r="r" t="t"/>
                <a:pathLst>
                  <a:path extrusionOk="0" h="69791" w="24373">
                    <a:moveTo>
                      <a:pt x="0" y="0"/>
                    </a:moveTo>
                    <a:lnTo>
                      <a:pt x="7453" y="9859"/>
                    </a:lnTo>
                    <a:lnTo>
                      <a:pt x="10382" y="14526"/>
                    </a:lnTo>
                    <a:cubicBezTo>
                      <a:pt x="10382" y="14526"/>
                      <a:pt x="12514" y="67675"/>
                      <a:pt x="13311" y="69140"/>
                    </a:cubicBezTo>
                    <a:cubicBezTo>
                      <a:pt x="13581" y="69628"/>
                      <a:pt x="14708" y="69791"/>
                      <a:pt x="16091" y="69791"/>
                    </a:cubicBezTo>
                    <a:cubicBezTo>
                      <a:pt x="18857" y="69791"/>
                      <a:pt x="22646" y="69140"/>
                      <a:pt x="22646" y="69140"/>
                    </a:cubicBezTo>
                    <a:lnTo>
                      <a:pt x="24372" y="3191"/>
                    </a:lnTo>
                    <a:lnTo>
                      <a:pt x="0" y="0"/>
                    </a:lnTo>
                    <a:close/>
                  </a:path>
                </a:pathLst>
              </a:custGeom>
              <a:solidFill>
                <a:srgbClr val="EAE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4"/>
              <p:cNvSpPr/>
              <p:nvPr/>
            </p:nvSpPr>
            <p:spPr>
              <a:xfrm>
                <a:off x="4978300" y="1867925"/>
                <a:ext cx="622400" cy="1157600"/>
              </a:xfrm>
              <a:custGeom>
                <a:rect b="b" l="l" r="r" t="t"/>
                <a:pathLst>
                  <a:path extrusionOk="0" h="46304" w="24896">
                    <a:moveTo>
                      <a:pt x="23813" y="33897"/>
                    </a:moveTo>
                    <a:cubicBezTo>
                      <a:pt x="23360" y="37362"/>
                      <a:pt x="22765" y="40851"/>
                      <a:pt x="23217" y="44303"/>
                    </a:cubicBezTo>
                    <a:cubicBezTo>
                      <a:pt x="17812" y="46244"/>
                      <a:pt x="11763" y="46304"/>
                      <a:pt x="6322" y="44458"/>
                    </a:cubicBezTo>
                    <a:cubicBezTo>
                      <a:pt x="4489" y="43839"/>
                      <a:pt x="2643" y="42934"/>
                      <a:pt x="1572" y="41327"/>
                    </a:cubicBezTo>
                    <a:cubicBezTo>
                      <a:pt x="0" y="38981"/>
                      <a:pt x="500" y="35886"/>
                      <a:pt x="1084" y="33123"/>
                    </a:cubicBezTo>
                    <a:cubicBezTo>
                      <a:pt x="2786" y="25039"/>
                      <a:pt x="4679" y="17002"/>
                      <a:pt x="6775" y="9013"/>
                    </a:cubicBezTo>
                    <a:cubicBezTo>
                      <a:pt x="7215" y="7299"/>
                      <a:pt x="7739" y="4846"/>
                      <a:pt x="8858" y="3477"/>
                    </a:cubicBezTo>
                    <a:cubicBezTo>
                      <a:pt x="10716" y="1215"/>
                      <a:pt x="13799" y="1286"/>
                      <a:pt x="16585" y="1512"/>
                    </a:cubicBezTo>
                    <a:cubicBezTo>
                      <a:pt x="18383" y="1655"/>
                      <a:pt x="21098" y="0"/>
                      <a:pt x="22574" y="1215"/>
                    </a:cubicBezTo>
                    <a:cubicBezTo>
                      <a:pt x="24515" y="2810"/>
                      <a:pt x="24467" y="8323"/>
                      <a:pt x="24598" y="10537"/>
                    </a:cubicBezTo>
                    <a:cubicBezTo>
                      <a:pt x="24825" y="14192"/>
                      <a:pt x="24896" y="17848"/>
                      <a:pt x="24789" y="21503"/>
                    </a:cubicBezTo>
                    <a:cubicBezTo>
                      <a:pt x="24670" y="25646"/>
                      <a:pt x="24348" y="29790"/>
                      <a:pt x="23813" y="33897"/>
                    </a:cubicBezTo>
                    <a:close/>
                  </a:path>
                </a:pathLst>
              </a:custGeom>
              <a:solidFill>
                <a:srgbClr val="F9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4"/>
              <p:cNvSpPr/>
              <p:nvPr/>
            </p:nvSpPr>
            <p:spPr>
              <a:xfrm>
                <a:off x="5636100" y="2045025"/>
                <a:ext cx="303050" cy="859350"/>
              </a:xfrm>
              <a:custGeom>
                <a:rect b="b" l="l" r="r" t="t"/>
                <a:pathLst>
                  <a:path extrusionOk="0" h="34374" w="12122">
                    <a:moveTo>
                      <a:pt x="5859" y="0"/>
                    </a:moveTo>
                    <a:lnTo>
                      <a:pt x="1" y="34374"/>
                    </a:lnTo>
                    <a:lnTo>
                      <a:pt x="1" y="34374"/>
                    </a:lnTo>
                    <a:lnTo>
                      <a:pt x="12121" y="23706"/>
                    </a:lnTo>
                    <a:lnTo>
                      <a:pt x="58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4"/>
              <p:cNvSpPr/>
              <p:nvPr/>
            </p:nvSpPr>
            <p:spPr>
              <a:xfrm>
                <a:off x="5636100" y="2045025"/>
                <a:ext cx="303050" cy="859350"/>
              </a:xfrm>
              <a:custGeom>
                <a:rect b="b" l="l" r="r" t="t"/>
                <a:pathLst>
                  <a:path extrusionOk="0" h="34374" w="12122">
                    <a:moveTo>
                      <a:pt x="5859" y="0"/>
                    </a:moveTo>
                    <a:lnTo>
                      <a:pt x="1" y="34374"/>
                    </a:lnTo>
                    <a:lnTo>
                      <a:pt x="1" y="34374"/>
                    </a:lnTo>
                    <a:lnTo>
                      <a:pt x="12121" y="23706"/>
                    </a:lnTo>
                    <a:lnTo>
                      <a:pt x="5859" y="0"/>
                    </a:lnTo>
                    <a:close/>
                  </a:path>
                </a:pathLst>
              </a:custGeom>
              <a:solidFill>
                <a:srgbClr val="006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4"/>
              <p:cNvSpPr/>
              <p:nvPr/>
            </p:nvSpPr>
            <p:spPr>
              <a:xfrm>
                <a:off x="5550375" y="1540175"/>
                <a:ext cx="116725" cy="143000"/>
              </a:xfrm>
              <a:custGeom>
                <a:rect b="b" l="l" r="r" t="t"/>
                <a:pathLst>
                  <a:path extrusionOk="0" h="5720" w="4669">
                    <a:moveTo>
                      <a:pt x="3297" y="1"/>
                    </a:moveTo>
                    <a:cubicBezTo>
                      <a:pt x="1954" y="1"/>
                      <a:pt x="682" y="2978"/>
                      <a:pt x="334" y="3859"/>
                    </a:cubicBezTo>
                    <a:cubicBezTo>
                      <a:pt x="144" y="4359"/>
                      <a:pt x="1" y="4978"/>
                      <a:pt x="346" y="5395"/>
                    </a:cubicBezTo>
                    <a:cubicBezTo>
                      <a:pt x="551" y="5629"/>
                      <a:pt x="858" y="5719"/>
                      <a:pt x="1177" y="5719"/>
                    </a:cubicBezTo>
                    <a:cubicBezTo>
                      <a:pt x="1395" y="5719"/>
                      <a:pt x="1620" y="5677"/>
                      <a:pt x="1823" y="5609"/>
                    </a:cubicBezTo>
                    <a:cubicBezTo>
                      <a:pt x="3489" y="5074"/>
                      <a:pt x="4668" y="3300"/>
                      <a:pt x="4513" y="1561"/>
                    </a:cubicBezTo>
                    <a:cubicBezTo>
                      <a:pt x="4454" y="966"/>
                      <a:pt x="4216" y="323"/>
                      <a:pt x="3680" y="85"/>
                    </a:cubicBezTo>
                    <a:cubicBezTo>
                      <a:pt x="3552" y="27"/>
                      <a:pt x="3424" y="1"/>
                      <a:pt x="3297" y="1"/>
                    </a:cubicBezTo>
                    <a:close/>
                  </a:path>
                </a:pathLst>
              </a:custGeom>
              <a:solidFill>
                <a:srgbClr val="DC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4"/>
              <p:cNvSpPr/>
              <p:nvPr/>
            </p:nvSpPr>
            <p:spPr>
              <a:xfrm>
                <a:off x="5164625" y="1540175"/>
                <a:ext cx="116700" cy="143000"/>
              </a:xfrm>
              <a:custGeom>
                <a:rect b="b" l="l" r="r" t="t"/>
                <a:pathLst>
                  <a:path extrusionOk="0" h="5720" w="4668">
                    <a:moveTo>
                      <a:pt x="1371" y="1"/>
                    </a:moveTo>
                    <a:cubicBezTo>
                      <a:pt x="1244" y="1"/>
                      <a:pt x="1116" y="27"/>
                      <a:pt x="989" y="85"/>
                    </a:cubicBezTo>
                    <a:cubicBezTo>
                      <a:pt x="453" y="323"/>
                      <a:pt x="203" y="966"/>
                      <a:pt x="155" y="1561"/>
                    </a:cubicBezTo>
                    <a:cubicBezTo>
                      <a:pt x="0" y="3300"/>
                      <a:pt x="1179" y="5074"/>
                      <a:pt x="2846" y="5609"/>
                    </a:cubicBezTo>
                    <a:cubicBezTo>
                      <a:pt x="3049" y="5677"/>
                      <a:pt x="3273" y="5719"/>
                      <a:pt x="3491" y="5719"/>
                    </a:cubicBezTo>
                    <a:cubicBezTo>
                      <a:pt x="3811" y="5719"/>
                      <a:pt x="4117" y="5629"/>
                      <a:pt x="4322" y="5395"/>
                    </a:cubicBezTo>
                    <a:cubicBezTo>
                      <a:pt x="4668" y="4978"/>
                      <a:pt x="4525" y="4359"/>
                      <a:pt x="4322" y="3859"/>
                    </a:cubicBezTo>
                    <a:cubicBezTo>
                      <a:pt x="3985" y="2978"/>
                      <a:pt x="2714" y="1"/>
                      <a:pt x="1371" y="1"/>
                    </a:cubicBezTo>
                    <a:close/>
                  </a:path>
                </a:pathLst>
              </a:custGeom>
              <a:solidFill>
                <a:srgbClr val="DC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4"/>
              <p:cNvSpPr/>
              <p:nvPr/>
            </p:nvSpPr>
            <p:spPr>
              <a:xfrm>
                <a:off x="5324175" y="1714925"/>
                <a:ext cx="167300" cy="228625"/>
              </a:xfrm>
              <a:custGeom>
                <a:rect b="b" l="l" r="r" t="t"/>
                <a:pathLst>
                  <a:path extrusionOk="0" h="9145" w="6692">
                    <a:moveTo>
                      <a:pt x="6691" y="0"/>
                    </a:moveTo>
                    <a:lnTo>
                      <a:pt x="393" y="1882"/>
                    </a:lnTo>
                    <a:lnTo>
                      <a:pt x="83" y="6680"/>
                    </a:lnTo>
                    <a:cubicBezTo>
                      <a:pt x="0" y="8013"/>
                      <a:pt x="1060" y="9144"/>
                      <a:pt x="2405" y="9144"/>
                    </a:cubicBezTo>
                    <a:lnTo>
                      <a:pt x="3536" y="9144"/>
                    </a:lnTo>
                    <a:cubicBezTo>
                      <a:pt x="4715" y="9144"/>
                      <a:pt x="5703" y="8263"/>
                      <a:pt x="5846" y="7097"/>
                    </a:cubicBezTo>
                    <a:lnTo>
                      <a:pt x="6691" y="0"/>
                    </a:lnTo>
                    <a:close/>
                  </a:path>
                </a:pathLst>
              </a:custGeom>
              <a:solidFill>
                <a:srgbClr val="DC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4"/>
              <p:cNvSpPr/>
              <p:nvPr/>
            </p:nvSpPr>
            <p:spPr>
              <a:xfrm>
                <a:off x="5326850" y="1714925"/>
                <a:ext cx="164625" cy="164275"/>
              </a:xfrm>
              <a:custGeom>
                <a:rect b="b" l="l" r="r" t="t"/>
                <a:pathLst>
                  <a:path extrusionOk="0" h="6571" w="6585">
                    <a:moveTo>
                      <a:pt x="6584" y="0"/>
                    </a:moveTo>
                    <a:lnTo>
                      <a:pt x="286" y="1882"/>
                    </a:lnTo>
                    <a:lnTo>
                      <a:pt x="0" y="6442"/>
                    </a:lnTo>
                    <a:cubicBezTo>
                      <a:pt x="545" y="6530"/>
                      <a:pt x="1087" y="6570"/>
                      <a:pt x="1628" y="6570"/>
                    </a:cubicBezTo>
                    <a:cubicBezTo>
                      <a:pt x="3062" y="6570"/>
                      <a:pt x="4481" y="6284"/>
                      <a:pt x="5882" y="5835"/>
                    </a:cubicBezTo>
                    <a:lnTo>
                      <a:pt x="6584" y="0"/>
                    </a:lnTo>
                    <a:close/>
                  </a:path>
                </a:pathLst>
              </a:custGeom>
              <a:solidFill>
                <a:srgbClr val="D1A4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4"/>
              <p:cNvSpPr/>
              <p:nvPr/>
            </p:nvSpPr>
            <p:spPr>
              <a:xfrm>
                <a:off x="5226225" y="1363250"/>
                <a:ext cx="373000" cy="460850"/>
              </a:xfrm>
              <a:custGeom>
                <a:rect b="b" l="l" r="r" t="t"/>
                <a:pathLst>
                  <a:path extrusionOk="0" h="18434" w="14920">
                    <a:moveTo>
                      <a:pt x="4680" y="1"/>
                    </a:moveTo>
                    <a:cubicBezTo>
                      <a:pt x="3598" y="1"/>
                      <a:pt x="2568" y="359"/>
                      <a:pt x="1823" y="1435"/>
                    </a:cubicBezTo>
                    <a:cubicBezTo>
                      <a:pt x="1" y="4066"/>
                      <a:pt x="239" y="9091"/>
                      <a:pt x="477" y="12127"/>
                    </a:cubicBezTo>
                    <a:cubicBezTo>
                      <a:pt x="477" y="12162"/>
                      <a:pt x="477" y="12198"/>
                      <a:pt x="489" y="12234"/>
                    </a:cubicBezTo>
                    <a:cubicBezTo>
                      <a:pt x="644" y="13889"/>
                      <a:pt x="1406" y="15472"/>
                      <a:pt x="2597" y="16627"/>
                    </a:cubicBezTo>
                    <a:cubicBezTo>
                      <a:pt x="3894" y="17890"/>
                      <a:pt x="5365" y="18433"/>
                      <a:pt x="6909" y="18433"/>
                    </a:cubicBezTo>
                    <a:cubicBezTo>
                      <a:pt x="7987" y="18433"/>
                      <a:pt x="9101" y="18169"/>
                      <a:pt x="10217" y="17699"/>
                    </a:cubicBezTo>
                    <a:cubicBezTo>
                      <a:pt x="12467" y="16758"/>
                      <a:pt x="13562" y="15568"/>
                      <a:pt x="13884" y="13139"/>
                    </a:cubicBezTo>
                    <a:cubicBezTo>
                      <a:pt x="14217" y="10615"/>
                      <a:pt x="14919" y="8114"/>
                      <a:pt x="13979" y="5662"/>
                    </a:cubicBezTo>
                    <a:cubicBezTo>
                      <a:pt x="13467" y="4281"/>
                      <a:pt x="12538" y="3233"/>
                      <a:pt x="11502" y="2495"/>
                    </a:cubicBezTo>
                    <a:cubicBezTo>
                      <a:pt x="10478" y="1745"/>
                      <a:pt x="9335" y="1292"/>
                      <a:pt x="8204" y="852"/>
                    </a:cubicBezTo>
                    <a:cubicBezTo>
                      <a:pt x="7183" y="454"/>
                      <a:pt x="5898" y="1"/>
                      <a:pt x="4680" y="1"/>
                    </a:cubicBezTo>
                    <a:close/>
                  </a:path>
                </a:pathLst>
              </a:custGeom>
              <a:solidFill>
                <a:srgbClr val="DC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4"/>
              <p:cNvSpPr/>
              <p:nvPr/>
            </p:nvSpPr>
            <p:spPr>
              <a:xfrm>
                <a:off x="5206600" y="1548225"/>
                <a:ext cx="389650" cy="299500"/>
              </a:xfrm>
              <a:custGeom>
                <a:rect b="b" l="l" r="r" t="t"/>
                <a:pathLst>
                  <a:path extrusionOk="0" h="11980" w="15586">
                    <a:moveTo>
                      <a:pt x="1536" y="1"/>
                    </a:moveTo>
                    <a:cubicBezTo>
                      <a:pt x="1119" y="727"/>
                      <a:pt x="1119" y="1680"/>
                      <a:pt x="1536" y="2418"/>
                    </a:cubicBezTo>
                    <a:cubicBezTo>
                      <a:pt x="929" y="3097"/>
                      <a:pt x="786" y="4132"/>
                      <a:pt x="1167" y="4966"/>
                    </a:cubicBezTo>
                    <a:cubicBezTo>
                      <a:pt x="0" y="5680"/>
                      <a:pt x="548" y="8240"/>
                      <a:pt x="1143" y="9181"/>
                    </a:cubicBezTo>
                    <a:cubicBezTo>
                      <a:pt x="1691" y="10038"/>
                      <a:pt x="2560" y="10645"/>
                      <a:pt x="3477" y="11086"/>
                    </a:cubicBezTo>
                    <a:cubicBezTo>
                      <a:pt x="4705" y="11678"/>
                      <a:pt x="6070" y="11980"/>
                      <a:pt x="7436" y="11980"/>
                    </a:cubicBezTo>
                    <a:cubicBezTo>
                      <a:pt x="8348" y="11980"/>
                      <a:pt x="9260" y="11845"/>
                      <a:pt x="10132" y="11574"/>
                    </a:cubicBezTo>
                    <a:cubicBezTo>
                      <a:pt x="11823" y="11050"/>
                      <a:pt x="14597" y="9514"/>
                      <a:pt x="15109" y="7645"/>
                    </a:cubicBezTo>
                    <a:cubicBezTo>
                      <a:pt x="15585" y="5930"/>
                      <a:pt x="14561" y="3930"/>
                      <a:pt x="14812" y="2180"/>
                    </a:cubicBezTo>
                    <a:cubicBezTo>
                      <a:pt x="14847" y="1894"/>
                      <a:pt x="14895" y="1573"/>
                      <a:pt x="14776" y="1299"/>
                    </a:cubicBezTo>
                    <a:cubicBezTo>
                      <a:pt x="14688" y="1074"/>
                      <a:pt x="14456" y="890"/>
                      <a:pt x="14224" y="890"/>
                    </a:cubicBezTo>
                    <a:cubicBezTo>
                      <a:pt x="14173" y="890"/>
                      <a:pt x="14123" y="898"/>
                      <a:pt x="14073" y="918"/>
                    </a:cubicBezTo>
                    <a:cubicBezTo>
                      <a:pt x="13228" y="1275"/>
                      <a:pt x="13371" y="3966"/>
                      <a:pt x="12395" y="4561"/>
                    </a:cubicBezTo>
                    <a:cubicBezTo>
                      <a:pt x="11216" y="5275"/>
                      <a:pt x="8787" y="5347"/>
                      <a:pt x="7442" y="5359"/>
                    </a:cubicBezTo>
                    <a:cubicBezTo>
                      <a:pt x="7408" y="5359"/>
                      <a:pt x="7375" y="5359"/>
                      <a:pt x="7340" y="5359"/>
                    </a:cubicBezTo>
                    <a:cubicBezTo>
                      <a:pt x="5937" y="5359"/>
                      <a:pt x="3445" y="5113"/>
                      <a:pt x="2643" y="3835"/>
                    </a:cubicBezTo>
                    <a:cubicBezTo>
                      <a:pt x="2000" y="2799"/>
                      <a:pt x="2322" y="989"/>
                      <a:pt x="1536" y="1"/>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4"/>
              <p:cNvSpPr/>
              <p:nvPr/>
            </p:nvSpPr>
            <p:spPr>
              <a:xfrm>
                <a:off x="5188600" y="1198500"/>
                <a:ext cx="420150" cy="271800"/>
              </a:xfrm>
              <a:custGeom>
                <a:rect b="b" l="l" r="r" t="t"/>
                <a:pathLst>
                  <a:path extrusionOk="0" h="10872" w="16806">
                    <a:moveTo>
                      <a:pt x="8293" y="0"/>
                    </a:moveTo>
                    <a:cubicBezTo>
                      <a:pt x="7292" y="286"/>
                      <a:pt x="6638" y="1453"/>
                      <a:pt x="6911" y="2453"/>
                    </a:cubicBezTo>
                    <a:cubicBezTo>
                      <a:pt x="5245" y="2477"/>
                      <a:pt x="3566" y="2512"/>
                      <a:pt x="1899" y="2536"/>
                    </a:cubicBezTo>
                    <a:cubicBezTo>
                      <a:pt x="1292" y="3012"/>
                      <a:pt x="1077" y="3929"/>
                      <a:pt x="1411" y="4632"/>
                    </a:cubicBezTo>
                    <a:cubicBezTo>
                      <a:pt x="1359" y="4623"/>
                      <a:pt x="1309" y="4619"/>
                      <a:pt x="1258" y="4619"/>
                    </a:cubicBezTo>
                    <a:cubicBezTo>
                      <a:pt x="555" y="4619"/>
                      <a:pt x="1" y="5446"/>
                      <a:pt x="101" y="6179"/>
                    </a:cubicBezTo>
                    <a:cubicBezTo>
                      <a:pt x="196" y="6953"/>
                      <a:pt x="792" y="7584"/>
                      <a:pt x="1399" y="8084"/>
                    </a:cubicBezTo>
                    <a:cubicBezTo>
                      <a:pt x="3953" y="10216"/>
                      <a:pt x="6713" y="10871"/>
                      <a:pt x="9675" y="10871"/>
                    </a:cubicBezTo>
                    <a:cubicBezTo>
                      <a:pt x="10801" y="10871"/>
                      <a:pt x="11955" y="10777"/>
                      <a:pt x="13138" y="10632"/>
                    </a:cubicBezTo>
                    <a:cubicBezTo>
                      <a:pt x="13210" y="10632"/>
                      <a:pt x="13269" y="10621"/>
                      <a:pt x="13341" y="10609"/>
                    </a:cubicBezTo>
                    <a:cubicBezTo>
                      <a:pt x="14924" y="10382"/>
                      <a:pt x="15972" y="9799"/>
                      <a:pt x="16413" y="8025"/>
                    </a:cubicBezTo>
                    <a:cubicBezTo>
                      <a:pt x="16805" y="6406"/>
                      <a:pt x="16163" y="4715"/>
                      <a:pt x="14639" y="3953"/>
                    </a:cubicBezTo>
                    <a:cubicBezTo>
                      <a:pt x="13436" y="3358"/>
                      <a:pt x="12031" y="3286"/>
                      <a:pt x="10769" y="2834"/>
                    </a:cubicBezTo>
                    <a:cubicBezTo>
                      <a:pt x="9495" y="2393"/>
                      <a:pt x="8233" y="1346"/>
                      <a:pt x="8293" y="0"/>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4"/>
              <p:cNvSpPr/>
              <p:nvPr/>
            </p:nvSpPr>
            <p:spPr>
              <a:xfrm>
                <a:off x="5188725" y="1317275"/>
                <a:ext cx="449200" cy="323850"/>
              </a:xfrm>
              <a:custGeom>
                <a:rect b="b" l="l" r="r" t="t"/>
                <a:pathLst>
                  <a:path extrusionOk="0" h="12954" w="17968">
                    <a:moveTo>
                      <a:pt x="3730" y="0"/>
                    </a:moveTo>
                    <a:cubicBezTo>
                      <a:pt x="2888" y="0"/>
                      <a:pt x="2110" y="215"/>
                      <a:pt x="1691" y="726"/>
                    </a:cubicBezTo>
                    <a:cubicBezTo>
                      <a:pt x="548" y="2107"/>
                      <a:pt x="72" y="4357"/>
                      <a:pt x="36" y="6120"/>
                    </a:cubicBezTo>
                    <a:cubicBezTo>
                      <a:pt x="1" y="7322"/>
                      <a:pt x="275" y="8560"/>
                      <a:pt x="941" y="9584"/>
                    </a:cubicBezTo>
                    <a:cubicBezTo>
                      <a:pt x="1489" y="10430"/>
                      <a:pt x="2989" y="11811"/>
                      <a:pt x="2537" y="12954"/>
                    </a:cubicBezTo>
                    <a:cubicBezTo>
                      <a:pt x="3477" y="10584"/>
                      <a:pt x="2858" y="7810"/>
                      <a:pt x="3858" y="5465"/>
                    </a:cubicBezTo>
                    <a:cubicBezTo>
                      <a:pt x="4466" y="4012"/>
                      <a:pt x="5716" y="2833"/>
                      <a:pt x="7204" y="2345"/>
                    </a:cubicBezTo>
                    <a:cubicBezTo>
                      <a:pt x="7735" y="2168"/>
                      <a:pt x="8294" y="2081"/>
                      <a:pt x="8851" y="2081"/>
                    </a:cubicBezTo>
                    <a:cubicBezTo>
                      <a:pt x="9868" y="2081"/>
                      <a:pt x="10883" y="2372"/>
                      <a:pt x="11728" y="2941"/>
                    </a:cubicBezTo>
                    <a:cubicBezTo>
                      <a:pt x="13193" y="3929"/>
                      <a:pt x="14026" y="5643"/>
                      <a:pt x="14348" y="7382"/>
                    </a:cubicBezTo>
                    <a:cubicBezTo>
                      <a:pt x="14467" y="8072"/>
                      <a:pt x="14514" y="8763"/>
                      <a:pt x="14526" y="9465"/>
                    </a:cubicBezTo>
                    <a:cubicBezTo>
                      <a:pt x="14526" y="9953"/>
                      <a:pt x="14241" y="11168"/>
                      <a:pt x="14443" y="11561"/>
                    </a:cubicBezTo>
                    <a:cubicBezTo>
                      <a:pt x="14605" y="11878"/>
                      <a:pt x="14776" y="12005"/>
                      <a:pt x="14949" y="12005"/>
                    </a:cubicBezTo>
                    <a:cubicBezTo>
                      <a:pt x="15488" y="12005"/>
                      <a:pt x="16039" y="10771"/>
                      <a:pt x="16336" y="10275"/>
                    </a:cubicBezTo>
                    <a:cubicBezTo>
                      <a:pt x="16562" y="9906"/>
                      <a:pt x="16789" y="9537"/>
                      <a:pt x="16979" y="9144"/>
                    </a:cubicBezTo>
                    <a:cubicBezTo>
                      <a:pt x="17848" y="7370"/>
                      <a:pt x="17967" y="5238"/>
                      <a:pt x="17301" y="3381"/>
                    </a:cubicBezTo>
                    <a:cubicBezTo>
                      <a:pt x="16860" y="2155"/>
                      <a:pt x="15943" y="964"/>
                      <a:pt x="14657" y="797"/>
                    </a:cubicBezTo>
                    <a:lnTo>
                      <a:pt x="6906" y="1095"/>
                    </a:lnTo>
                    <a:cubicBezTo>
                      <a:pt x="6301" y="448"/>
                      <a:pt x="4948" y="0"/>
                      <a:pt x="3730" y="0"/>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4"/>
              <p:cNvSpPr/>
              <p:nvPr/>
            </p:nvSpPr>
            <p:spPr>
              <a:xfrm>
                <a:off x="5486100" y="1898275"/>
                <a:ext cx="296475" cy="1392475"/>
              </a:xfrm>
              <a:custGeom>
                <a:rect b="b" l="l" r="r" t="t"/>
                <a:pathLst>
                  <a:path extrusionOk="0" h="55699" w="11859">
                    <a:moveTo>
                      <a:pt x="2262" y="1"/>
                    </a:moveTo>
                    <a:cubicBezTo>
                      <a:pt x="2262" y="1"/>
                      <a:pt x="0" y="49828"/>
                      <a:pt x="536" y="51698"/>
                    </a:cubicBezTo>
                    <a:cubicBezTo>
                      <a:pt x="1072" y="53555"/>
                      <a:pt x="6799" y="55698"/>
                      <a:pt x="6799" y="55698"/>
                    </a:cubicBezTo>
                    <a:lnTo>
                      <a:pt x="11859" y="5870"/>
                    </a:lnTo>
                    <a:lnTo>
                      <a:pt x="2262" y="1"/>
                    </a:lnTo>
                    <a:close/>
                  </a:path>
                </a:pathLst>
              </a:custGeom>
              <a:solidFill>
                <a:srgbClr val="006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4"/>
              <p:cNvSpPr/>
              <p:nvPr/>
            </p:nvSpPr>
            <p:spPr>
              <a:xfrm>
                <a:off x="4865150" y="1914950"/>
                <a:ext cx="400100" cy="1262450"/>
              </a:xfrm>
              <a:custGeom>
                <a:rect b="b" l="l" r="r" t="t"/>
                <a:pathLst>
                  <a:path extrusionOk="0" h="50498" w="16004">
                    <a:moveTo>
                      <a:pt x="16004" y="0"/>
                    </a:moveTo>
                    <a:lnTo>
                      <a:pt x="8705" y="417"/>
                    </a:lnTo>
                    <a:cubicBezTo>
                      <a:pt x="8705" y="417"/>
                      <a:pt x="0" y="50497"/>
                      <a:pt x="2695" y="50497"/>
                    </a:cubicBezTo>
                    <a:cubicBezTo>
                      <a:pt x="2706" y="50497"/>
                      <a:pt x="2717" y="50496"/>
                      <a:pt x="2728" y="50495"/>
                    </a:cubicBezTo>
                    <a:cubicBezTo>
                      <a:pt x="5526" y="50102"/>
                      <a:pt x="6991" y="45828"/>
                      <a:pt x="6991" y="45828"/>
                    </a:cubicBezTo>
                    <a:lnTo>
                      <a:pt x="16004" y="0"/>
                    </a:lnTo>
                    <a:close/>
                  </a:path>
                </a:pathLst>
              </a:custGeom>
              <a:solidFill>
                <a:srgbClr val="006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4"/>
              <p:cNvSpPr/>
              <p:nvPr/>
            </p:nvSpPr>
            <p:spPr>
              <a:xfrm>
                <a:off x="5138125" y="2717675"/>
                <a:ext cx="325975" cy="132525"/>
              </a:xfrm>
              <a:custGeom>
                <a:rect b="b" l="l" r="r" t="t"/>
                <a:pathLst>
                  <a:path extrusionOk="0" h="5301" w="13039">
                    <a:moveTo>
                      <a:pt x="2559" y="0"/>
                    </a:moveTo>
                    <a:cubicBezTo>
                      <a:pt x="2410" y="0"/>
                      <a:pt x="2238" y="16"/>
                      <a:pt x="2037" y="50"/>
                    </a:cubicBezTo>
                    <a:cubicBezTo>
                      <a:pt x="1108" y="217"/>
                      <a:pt x="489" y="1074"/>
                      <a:pt x="298" y="1550"/>
                    </a:cubicBezTo>
                    <a:cubicBezTo>
                      <a:pt x="1" y="2348"/>
                      <a:pt x="358" y="3205"/>
                      <a:pt x="1263" y="3836"/>
                    </a:cubicBezTo>
                    <a:cubicBezTo>
                      <a:pt x="2703" y="4848"/>
                      <a:pt x="5180" y="5134"/>
                      <a:pt x="7466" y="5241"/>
                    </a:cubicBezTo>
                    <a:cubicBezTo>
                      <a:pt x="8430" y="5277"/>
                      <a:pt x="9407" y="5301"/>
                      <a:pt x="10371" y="5301"/>
                    </a:cubicBezTo>
                    <a:cubicBezTo>
                      <a:pt x="11228" y="5289"/>
                      <a:pt x="12252" y="5217"/>
                      <a:pt x="12633" y="4777"/>
                    </a:cubicBezTo>
                    <a:cubicBezTo>
                      <a:pt x="13038" y="4324"/>
                      <a:pt x="12407" y="3765"/>
                      <a:pt x="11597" y="3551"/>
                    </a:cubicBezTo>
                    <a:cubicBezTo>
                      <a:pt x="10788" y="3324"/>
                      <a:pt x="9859" y="3324"/>
                      <a:pt x="8978" y="3229"/>
                    </a:cubicBezTo>
                    <a:cubicBezTo>
                      <a:pt x="6656" y="2991"/>
                      <a:pt x="4989" y="2074"/>
                      <a:pt x="3930" y="931"/>
                    </a:cubicBezTo>
                    <a:cubicBezTo>
                      <a:pt x="3506" y="487"/>
                      <a:pt x="3390" y="0"/>
                      <a:pt x="2559" y="0"/>
                    </a:cubicBezTo>
                    <a:close/>
                  </a:path>
                </a:pathLst>
              </a:custGeom>
              <a:solidFill>
                <a:srgbClr val="DC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4"/>
              <p:cNvSpPr/>
              <p:nvPr/>
            </p:nvSpPr>
            <p:spPr>
              <a:xfrm>
                <a:off x="5244400" y="1495550"/>
                <a:ext cx="144975" cy="144975"/>
              </a:xfrm>
              <a:custGeom>
                <a:rect b="b" l="l" r="r" t="t"/>
                <a:pathLst>
                  <a:path extrusionOk="0" fill="none" h="5799" w="5799">
                    <a:moveTo>
                      <a:pt x="5799" y="2906"/>
                    </a:moveTo>
                    <a:cubicBezTo>
                      <a:pt x="5799" y="4501"/>
                      <a:pt x="4501" y="5799"/>
                      <a:pt x="2905" y="5799"/>
                    </a:cubicBezTo>
                    <a:cubicBezTo>
                      <a:pt x="1298" y="5799"/>
                      <a:pt x="0" y="4501"/>
                      <a:pt x="0" y="2906"/>
                    </a:cubicBezTo>
                    <a:cubicBezTo>
                      <a:pt x="0" y="1298"/>
                      <a:pt x="1298" y="1"/>
                      <a:pt x="2905" y="1"/>
                    </a:cubicBezTo>
                    <a:cubicBezTo>
                      <a:pt x="4501" y="1"/>
                      <a:pt x="5799" y="1298"/>
                      <a:pt x="5799" y="2906"/>
                    </a:cubicBezTo>
                    <a:close/>
                  </a:path>
                </a:pathLst>
              </a:custGeom>
              <a:noFill/>
              <a:ln cap="flat" cmpd="sng" w="802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4"/>
              <p:cNvSpPr/>
              <p:nvPr/>
            </p:nvSpPr>
            <p:spPr>
              <a:xfrm>
                <a:off x="5423875" y="1504475"/>
                <a:ext cx="145000" cy="145000"/>
              </a:xfrm>
              <a:custGeom>
                <a:rect b="b" l="l" r="r" t="t"/>
                <a:pathLst>
                  <a:path extrusionOk="0" fill="none" h="5800" w="5800">
                    <a:moveTo>
                      <a:pt x="5799" y="2906"/>
                    </a:moveTo>
                    <a:cubicBezTo>
                      <a:pt x="5799" y="4501"/>
                      <a:pt x="4501" y="5799"/>
                      <a:pt x="2906" y="5799"/>
                    </a:cubicBezTo>
                    <a:cubicBezTo>
                      <a:pt x="1298" y="5799"/>
                      <a:pt x="1" y="4501"/>
                      <a:pt x="1" y="2906"/>
                    </a:cubicBezTo>
                    <a:cubicBezTo>
                      <a:pt x="1" y="1299"/>
                      <a:pt x="1298" y="1"/>
                      <a:pt x="2906" y="1"/>
                    </a:cubicBezTo>
                    <a:cubicBezTo>
                      <a:pt x="4501" y="1"/>
                      <a:pt x="5799" y="1299"/>
                      <a:pt x="5799" y="2906"/>
                    </a:cubicBezTo>
                    <a:close/>
                  </a:path>
                </a:pathLst>
              </a:custGeom>
              <a:noFill/>
              <a:ln cap="flat" cmpd="sng" w="802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4"/>
              <p:cNvSpPr/>
              <p:nvPr/>
            </p:nvSpPr>
            <p:spPr>
              <a:xfrm>
                <a:off x="5378625" y="1572650"/>
                <a:ext cx="56600" cy="13125"/>
              </a:xfrm>
              <a:custGeom>
                <a:rect b="b" l="l" r="r" t="t"/>
                <a:pathLst>
                  <a:path extrusionOk="0" fill="none" h="525" w="2264">
                    <a:moveTo>
                      <a:pt x="1" y="524"/>
                    </a:moveTo>
                    <a:cubicBezTo>
                      <a:pt x="656" y="84"/>
                      <a:pt x="1537" y="0"/>
                      <a:pt x="2263" y="310"/>
                    </a:cubicBezTo>
                  </a:path>
                </a:pathLst>
              </a:custGeom>
              <a:noFill/>
              <a:ln cap="flat" cmpd="sng" w="802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4"/>
              <p:cNvSpPr/>
              <p:nvPr/>
            </p:nvSpPr>
            <p:spPr>
              <a:xfrm>
                <a:off x="2741400" y="4557525"/>
                <a:ext cx="413775" cy="231250"/>
              </a:xfrm>
              <a:custGeom>
                <a:rect b="b" l="l" r="r" t="t"/>
                <a:pathLst>
                  <a:path extrusionOk="0" h="9250" w="16551">
                    <a:moveTo>
                      <a:pt x="1691" y="1"/>
                    </a:moveTo>
                    <a:cubicBezTo>
                      <a:pt x="1846" y="1263"/>
                      <a:pt x="1394" y="1513"/>
                      <a:pt x="870" y="2930"/>
                    </a:cubicBezTo>
                    <a:cubicBezTo>
                      <a:pt x="1" y="5287"/>
                      <a:pt x="2239" y="6002"/>
                      <a:pt x="2239" y="6002"/>
                    </a:cubicBezTo>
                    <a:cubicBezTo>
                      <a:pt x="2239" y="6002"/>
                      <a:pt x="12222" y="9249"/>
                      <a:pt x="15222" y="9249"/>
                    </a:cubicBezTo>
                    <a:cubicBezTo>
                      <a:pt x="15687" y="9249"/>
                      <a:pt x="15985" y="9171"/>
                      <a:pt x="16050" y="8990"/>
                    </a:cubicBezTo>
                    <a:cubicBezTo>
                      <a:pt x="16550" y="7657"/>
                      <a:pt x="11704" y="3954"/>
                      <a:pt x="11704" y="3954"/>
                    </a:cubicBezTo>
                    <a:lnTo>
                      <a:pt x="7502" y="525"/>
                    </a:lnTo>
                    <a:cubicBezTo>
                      <a:pt x="6590" y="584"/>
                      <a:pt x="5896" y="630"/>
                      <a:pt x="5270" y="630"/>
                    </a:cubicBezTo>
                    <a:cubicBezTo>
                      <a:pt x="4147" y="630"/>
                      <a:pt x="3243" y="483"/>
                      <a:pt x="1691" y="1"/>
                    </a:cubicBezTo>
                    <a:close/>
                  </a:path>
                </a:pathLst>
              </a:custGeom>
              <a:solidFill>
                <a:srgbClr val="FC46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4"/>
              <p:cNvSpPr/>
              <p:nvPr/>
            </p:nvSpPr>
            <p:spPr>
              <a:xfrm>
                <a:off x="2110975" y="4566475"/>
                <a:ext cx="417325" cy="200000"/>
              </a:xfrm>
              <a:custGeom>
                <a:rect b="b" l="l" r="r" t="t"/>
                <a:pathLst>
                  <a:path extrusionOk="0" h="8000" w="16693">
                    <a:moveTo>
                      <a:pt x="9668" y="0"/>
                    </a:moveTo>
                    <a:lnTo>
                      <a:pt x="5167" y="3036"/>
                    </a:lnTo>
                    <a:cubicBezTo>
                      <a:pt x="5167" y="3036"/>
                      <a:pt x="0" y="6275"/>
                      <a:pt x="369" y="7644"/>
                    </a:cubicBezTo>
                    <a:cubicBezTo>
                      <a:pt x="437" y="7897"/>
                      <a:pt x="949" y="8000"/>
                      <a:pt x="1741" y="8000"/>
                    </a:cubicBezTo>
                    <a:cubicBezTo>
                      <a:pt x="5278" y="8000"/>
                      <a:pt x="14395" y="5941"/>
                      <a:pt x="14395" y="5941"/>
                    </a:cubicBezTo>
                    <a:cubicBezTo>
                      <a:pt x="14395" y="5941"/>
                      <a:pt x="16693" y="5429"/>
                      <a:pt x="16050" y="3012"/>
                    </a:cubicBezTo>
                    <a:cubicBezTo>
                      <a:pt x="15657" y="1548"/>
                      <a:pt x="15228" y="1262"/>
                      <a:pt x="15502" y="12"/>
                    </a:cubicBezTo>
                    <a:lnTo>
                      <a:pt x="15502" y="12"/>
                    </a:lnTo>
                    <a:cubicBezTo>
                      <a:pt x="14364" y="258"/>
                      <a:pt x="13573" y="361"/>
                      <a:pt x="12805" y="361"/>
                    </a:cubicBezTo>
                    <a:cubicBezTo>
                      <a:pt x="11902" y="361"/>
                      <a:pt x="11032" y="219"/>
                      <a:pt x="9668" y="0"/>
                    </a:cubicBezTo>
                    <a:close/>
                  </a:path>
                </a:pathLst>
              </a:custGeom>
              <a:solidFill>
                <a:srgbClr val="FC46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4"/>
              <p:cNvSpPr/>
              <p:nvPr/>
            </p:nvSpPr>
            <p:spPr>
              <a:xfrm>
                <a:off x="3270050" y="833650"/>
                <a:ext cx="172050" cy="311775"/>
              </a:xfrm>
              <a:custGeom>
                <a:rect b="b" l="l" r="r" t="t"/>
                <a:pathLst>
                  <a:path extrusionOk="0" h="12471" w="6882">
                    <a:moveTo>
                      <a:pt x="4730" y="0"/>
                    </a:moveTo>
                    <a:cubicBezTo>
                      <a:pt x="4496" y="0"/>
                      <a:pt x="4272" y="203"/>
                      <a:pt x="4096" y="735"/>
                    </a:cubicBezTo>
                    <a:cubicBezTo>
                      <a:pt x="4120" y="660"/>
                      <a:pt x="4071" y="633"/>
                      <a:pt x="3989" y="633"/>
                    </a:cubicBezTo>
                    <a:cubicBezTo>
                      <a:pt x="3785" y="633"/>
                      <a:pt x="3371" y="802"/>
                      <a:pt x="3346" y="819"/>
                    </a:cubicBezTo>
                    <a:cubicBezTo>
                      <a:pt x="3024" y="1021"/>
                      <a:pt x="2905" y="1795"/>
                      <a:pt x="2786" y="2128"/>
                    </a:cubicBezTo>
                    <a:cubicBezTo>
                      <a:pt x="2715" y="2343"/>
                      <a:pt x="2655" y="2569"/>
                      <a:pt x="2596" y="2795"/>
                    </a:cubicBezTo>
                    <a:cubicBezTo>
                      <a:pt x="2417" y="3498"/>
                      <a:pt x="2238" y="5414"/>
                      <a:pt x="1965" y="6105"/>
                    </a:cubicBezTo>
                    <a:cubicBezTo>
                      <a:pt x="1417" y="5426"/>
                      <a:pt x="1143" y="4593"/>
                      <a:pt x="155" y="4414"/>
                    </a:cubicBezTo>
                    <a:lnTo>
                      <a:pt x="155" y="4414"/>
                    </a:lnTo>
                    <a:cubicBezTo>
                      <a:pt x="250" y="6736"/>
                      <a:pt x="0" y="11713"/>
                      <a:pt x="3024" y="12415"/>
                    </a:cubicBezTo>
                    <a:cubicBezTo>
                      <a:pt x="3190" y="12453"/>
                      <a:pt x="3348" y="12471"/>
                      <a:pt x="3499" y="12471"/>
                    </a:cubicBezTo>
                    <a:cubicBezTo>
                      <a:pt x="5396" y="12471"/>
                      <a:pt x="6145" y="9655"/>
                      <a:pt x="6465" y="8177"/>
                    </a:cubicBezTo>
                    <a:cubicBezTo>
                      <a:pt x="6882" y="6331"/>
                      <a:pt x="6644" y="3486"/>
                      <a:pt x="6084" y="1712"/>
                    </a:cubicBezTo>
                    <a:cubicBezTo>
                      <a:pt x="5900" y="1142"/>
                      <a:pt x="5285" y="0"/>
                      <a:pt x="4730" y="0"/>
                    </a:cubicBezTo>
                    <a:close/>
                  </a:path>
                </a:pathLst>
              </a:custGeom>
              <a:solidFill>
                <a:srgbClr val="FFC9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4"/>
              <p:cNvSpPr/>
              <p:nvPr/>
            </p:nvSpPr>
            <p:spPr>
              <a:xfrm>
                <a:off x="2595850" y="1059475"/>
                <a:ext cx="829600" cy="1078450"/>
              </a:xfrm>
              <a:custGeom>
                <a:rect b="b" l="l" r="r" t="t"/>
                <a:pathLst>
                  <a:path extrusionOk="0" h="43138" w="33184">
                    <a:moveTo>
                      <a:pt x="0" y="32148"/>
                    </a:moveTo>
                    <a:lnTo>
                      <a:pt x="6739" y="30790"/>
                    </a:lnTo>
                    <a:lnTo>
                      <a:pt x="18812" y="20480"/>
                    </a:lnTo>
                    <a:lnTo>
                      <a:pt x="27087" y="1"/>
                    </a:lnTo>
                    <a:cubicBezTo>
                      <a:pt x="27087" y="1"/>
                      <a:pt x="33183" y="680"/>
                      <a:pt x="32909" y="2180"/>
                    </a:cubicBezTo>
                    <a:cubicBezTo>
                      <a:pt x="32647" y="3668"/>
                      <a:pt x="25861" y="27135"/>
                      <a:pt x="25861" y="27135"/>
                    </a:cubicBezTo>
                    <a:lnTo>
                      <a:pt x="8906" y="43137"/>
                    </a:lnTo>
                    <a:close/>
                  </a:path>
                </a:pathLst>
              </a:custGeom>
              <a:solidFill>
                <a:srgbClr val="F9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4"/>
              <p:cNvSpPr/>
              <p:nvPr/>
            </p:nvSpPr>
            <p:spPr>
              <a:xfrm>
                <a:off x="1460300" y="833650"/>
                <a:ext cx="172050" cy="311775"/>
              </a:xfrm>
              <a:custGeom>
                <a:rect b="b" l="l" r="r" t="t"/>
                <a:pathLst>
                  <a:path extrusionOk="0" h="12471" w="6882">
                    <a:moveTo>
                      <a:pt x="2152" y="0"/>
                    </a:moveTo>
                    <a:cubicBezTo>
                      <a:pt x="1597" y="0"/>
                      <a:pt x="982" y="1142"/>
                      <a:pt x="798" y="1712"/>
                    </a:cubicBezTo>
                    <a:cubicBezTo>
                      <a:pt x="238" y="3486"/>
                      <a:pt x="0" y="6331"/>
                      <a:pt x="405" y="8177"/>
                    </a:cubicBezTo>
                    <a:cubicBezTo>
                      <a:pt x="736" y="9655"/>
                      <a:pt x="1485" y="12471"/>
                      <a:pt x="3373" y="12471"/>
                    </a:cubicBezTo>
                    <a:cubicBezTo>
                      <a:pt x="3524" y="12471"/>
                      <a:pt x="3681" y="12453"/>
                      <a:pt x="3846" y="12415"/>
                    </a:cubicBezTo>
                    <a:cubicBezTo>
                      <a:pt x="6882" y="11713"/>
                      <a:pt x="6632" y="6736"/>
                      <a:pt x="6727" y="4414"/>
                    </a:cubicBezTo>
                    <a:lnTo>
                      <a:pt x="6727" y="4414"/>
                    </a:lnTo>
                    <a:cubicBezTo>
                      <a:pt x="5739" y="4593"/>
                      <a:pt x="5465" y="5426"/>
                      <a:pt x="4917" y="6105"/>
                    </a:cubicBezTo>
                    <a:cubicBezTo>
                      <a:pt x="4644" y="5414"/>
                      <a:pt x="4465" y="3498"/>
                      <a:pt x="4286" y="2795"/>
                    </a:cubicBezTo>
                    <a:cubicBezTo>
                      <a:pt x="4227" y="2569"/>
                      <a:pt x="4167" y="2343"/>
                      <a:pt x="4096" y="2128"/>
                    </a:cubicBezTo>
                    <a:cubicBezTo>
                      <a:pt x="3977" y="1795"/>
                      <a:pt x="3858" y="1021"/>
                      <a:pt x="3536" y="819"/>
                    </a:cubicBezTo>
                    <a:cubicBezTo>
                      <a:pt x="3511" y="802"/>
                      <a:pt x="3097" y="633"/>
                      <a:pt x="2893" y="633"/>
                    </a:cubicBezTo>
                    <a:cubicBezTo>
                      <a:pt x="2811" y="633"/>
                      <a:pt x="2762" y="660"/>
                      <a:pt x="2786" y="735"/>
                    </a:cubicBezTo>
                    <a:cubicBezTo>
                      <a:pt x="2610" y="203"/>
                      <a:pt x="2386" y="0"/>
                      <a:pt x="2152" y="0"/>
                    </a:cubicBezTo>
                    <a:close/>
                  </a:path>
                </a:pathLst>
              </a:custGeom>
              <a:solidFill>
                <a:srgbClr val="FFC9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4"/>
              <p:cNvSpPr/>
              <p:nvPr/>
            </p:nvSpPr>
            <p:spPr>
              <a:xfrm>
                <a:off x="1476950" y="1059475"/>
                <a:ext cx="829600" cy="1112075"/>
              </a:xfrm>
              <a:custGeom>
                <a:rect b="b" l="l" r="r" t="t"/>
                <a:pathLst>
                  <a:path extrusionOk="0" h="44483" w="33184">
                    <a:moveTo>
                      <a:pt x="6097" y="1"/>
                    </a:moveTo>
                    <a:cubicBezTo>
                      <a:pt x="6097" y="1"/>
                      <a:pt x="1" y="680"/>
                      <a:pt x="263" y="2180"/>
                    </a:cubicBezTo>
                    <a:cubicBezTo>
                      <a:pt x="537" y="3668"/>
                      <a:pt x="7323" y="27135"/>
                      <a:pt x="7323" y="27135"/>
                    </a:cubicBezTo>
                    <a:lnTo>
                      <a:pt x="26623" y="44483"/>
                    </a:lnTo>
                    <a:lnTo>
                      <a:pt x="33184" y="32148"/>
                    </a:lnTo>
                    <a:lnTo>
                      <a:pt x="26445" y="30790"/>
                    </a:lnTo>
                    <a:lnTo>
                      <a:pt x="14372" y="20480"/>
                    </a:lnTo>
                    <a:lnTo>
                      <a:pt x="6097" y="1"/>
                    </a:lnTo>
                    <a:close/>
                  </a:path>
                </a:pathLst>
              </a:custGeom>
              <a:solidFill>
                <a:srgbClr val="ED7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4"/>
              <p:cNvSpPr/>
              <p:nvPr/>
            </p:nvSpPr>
            <p:spPr>
              <a:xfrm>
                <a:off x="2577700" y="2819525"/>
                <a:ext cx="386675" cy="1764825"/>
              </a:xfrm>
              <a:custGeom>
                <a:rect b="b" l="l" r="r" t="t"/>
                <a:pathLst>
                  <a:path extrusionOk="0" h="70593" w="15467">
                    <a:moveTo>
                      <a:pt x="12347" y="0"/>
                    </a:moveTo>
                    <a:lnTo>
                      <a:pt x="0" y="3525"/>
                    </a:lnTo>
                    <a:cubicBezTo>
                      <a:pt x="0" y="3525"/>
                      <a:pt x="5977" y="67128"/>
                      <a:pt x="6787" y="69307"/>
                    </a:cubicBezTo>
                    <a:cubicBezTo>
                      <a:pt x="7166" y="70323"/>
                      <a:pt x="9100" y="70593"/>
                      <a:pt x="11046" y="70593"/>
                    </a:cubicBezTo>
                    <a:cubicBezTo>
                      <a:pt x="13248" y="70593"/>
                      <a:pt x="15466" y="70247"/>
                      <a:pt x="15466" y="70247"/>
                    </a:cubicBezTo>
                    <a:lnTo>
                      <a:pt x="12347" y="0"/>
                    </a:ln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4"/>
              <p:cNvSpPr/>
              <p:nvPr/>
            </p:nvSpPr>
            <p:spPr>
              <a:xfrm>
                <a:off x="2577700" y="2819525"/>
                <a:ext cx="386675" cy="1764825"/>
              </a:xfrm>
              <a:custGeom>
                <a:rect b="b" l="l" r="r" t="t"/>
                <a:pathLst>
                  <a:path extrusionOk="0" h="70593" w="15467">
                    <a:moveTo>
                      <a:pt x="12347" y="0"/>
                    </a:moveTo>
                    <a:lnTo>
                      <a:pt x="0" y="3525"/>
                    </a:lnTo>
                    <a:cubicBezTo>
                      <a:pt x="0" y="3525"/>
                      <a:pt x="5977" y="67128"/>
                      <a:pt x="6787" y="69307"/>
                    </a:cubicBezTo>
                    <a:cubicBezTo>
                      <a:pt x="7166" y="70323"/>
                      <a:pt x="9100" y="70593"/>
                      <a:pt x="11046" y="70593"/>
                    </a:cubicBezTo>
                    <a:cubicBezTo>
                      <a:pt x="13248" y="70593"/>
                      <a:pt x="15466" y="70247"/>
                      <a:pt x="15466" y="70247"/>
                    </a:cubicBezTo>
                    <a:lnTo>
                      <a:pt x="12347" y="0"/>
                    </a:ln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4"/>
              <p:cNvSpPr/>
              <p:nvPr/>
            </p:nvSpPr>
            <p:spPr>
              <a:xfrm>
                <a:off x="2242225" y="2822800"/>
                <a:ext cx="620350" cy="1776300"/>
              </a:xfrm>
              <a:custGeom>
                <a:rect b="b" l="l" r="r" t="t"/>
                <a:pathLst>
                  <a:path extrusionOk="0" h="71052" w="24814">
                    <a:moveTo>
                      <a:pt x="24813" y="0"/>
                    </a:moveTo>
                    <a:lnTo>
                      <a:pt x="1" y="3251"/>
                    </a:lnTo>
                    <a:lnTo>
                      <a:pt x="1763" y="70390"/>
                    </a:lnTo>
                    <a:cubicBezTo>
                      <a:pt x="1763" y="70390"/>
                      <a:pt x="5621" y="71051"/>
                      <a:pt x="8432" y="71051"/>
                    </a:cubicBezTo>
                    <a:cubicBezTo>
                      <a:pt x="9838" y="71051"/>
                      <a:pt x="10982" y="70886"/>
                      <a:pt x="11252" y="70390"/>
                    </a:cubicBezTo>
                    <a:cubicBezTo>
                      <a:pt x="12062" y="68902"/>
                      <a:pt x="14241" y="14788"/>
                      <a:pt x="14241" y="14788"/>
                    </a:cubicBezTo>
                    <a:lnTo>
                      <a:pt x="17217" y="10037"/>
                    </a:lnTo>
                    <a:lnTo>
                      <a:pt x="24813" y="0"/>
                    </a:ln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4"/>
              <p:cNvSpPr/>
              <p:nvPr/>
            </p:nvSpPr>
            <p:spPr>
              <a:xfrm>
                <a:off x="2134475" y="1855725"/>
                <a:ext cx="784950" cy="1112350"/>
              </a:xfrm>
              <a:custGeom>
                <a:rect b="b" l="l" r="r" t="t"/>
                <a:pathLst>
                  <a:path extrusionOk="0" h="44494" w="31398">
                    <a:moveTo>
                      <a:pt x="26040" y="1929"/>
                    </a:moveTo>
                    <a:cubicBezTo>
                      <a:pt x="24706" y="1667"/>
                      <a:pt x="23527" y="726"/>
                      <a:pt x="22111" y="464"/>
                    </a:cubicBezTo>
                    <a:cubicBezTo>
                      <a:pt x="20408" y="143"/>
                      <a:pt x="18658" y="191"/>
                      <a:pt x="16931" y="238"/>
                    </a:cubicBezTo>
                    <a:cubicBezTo>
                      <a:pt x="13729" y="238"/>
                      <a:pt x="10633" y="274"/>
                      <a:pt x="7395" y="72"/>
                    </a:cubicBezTo>
                    <a:cubicBezTo>
                      <a:pt x="6894" y="36"/>
                      <a:pt x="6382" y="0"/>
                      <a:pt x="5894" y="131"/>
                    </a:cubicBezTo>
                    <a:cubicBezTo>
                      <a:pt x="4358" y="560"/>
                      <a:pt x="3882" y="3727"/>
                      <a:pt x="2834" y="4917"/>
                    </a:cubicBezTo>
                    <a:cubicBezTo>
                      <a:pt x="2263" y="5596"/>
                      <a:pt x="286" y="11823"/>
                      <a:pt x="322" y="12633"/>
                    </a:cubicBezTo>
                    <a:cubicBezTo>
                      <a:pt x="632" y="22503"/>
                      <a:pt x="1" y="32599"/>
                      <a:pt x="1477" y="42351"/>
                    </a:cubicBezTo>
                    <a:cubicBezTo>
                      <a:pt x="1549" y="42815"/>
                      <a:pt x="4418" y="43541"/>
                      <a:pt x="4870" y="43672"/>
                    </a:cubicBezTo>
                    <a:cubicBezTo>
                      <a:pt x="6109" y="44017"/>
                      <a:pt x="7395" y="44244"/>
                      <a:pt x="8680" y="44327"/>
                    </a:cubicBezTo>
                    <a:cubicBezTo>
                      <a:pt x="11097" y="44494"/>
                      <a:pt x="13610" y="44363"/>
                      <a:pt x="16027" y="44303"/>
                    </a:cubicBezTo>
                    <a:cubicBezTo>
                      <a:pt x="21206" y="44208"/>
                      <a:pt x="26468" y="43672"/>
                      <a:pt x="31398" y="41993"/>
                    </a:cubicBezTo>
                    <a:cubicBezTo>
                      <a:pt x="31124" y="39088"/>
                      <a:pt x="31278" y="36040"/>
                      <a:pt x="30969" y="33076"/>
                    </a:cubicBezTo>
                    <a:cubicBezTo>
                      <a:pt x="30743" y="30909"/>
                      <a:pt x="30493" y="28730"/>
                      <a:pt x="30171" y="26575"/>
                    </a:cubicBezTo>
                    <a:cubicBezTo>
                      <a:pt x="29088" y="19002"/>
                      <a:pt x="27790" y="11466"/>
                      <a:pt x="26421" y="3953"/>
                    </a:cubicBezTo>
                    <a:cubicBezTo>
                      <a:pt x="26290" y="3286"/>
                      <a:pt x="26147" y="2584"/>
                      <a:pt x="26040" y="1929"/>
                    </a:cubicBezTo>
                    <a:close/>
                  </a:path>
                </a:pathLst>
              </a:custGeom>
              <a:solidFill>
                <a:srgbClr val="F9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4"/>
              <p:cNvSpPr/>
              <p:nvPr/>
            </p:nvSpPr>
            <p:spPr>
              <a:xfrm>
                <a:off x="2190450" y="1470475"/>
                <a:ext cx="118775" cy="145575"/>
              </a:xfrm>
              <a:custGeom>
                <a:rect b="b" l="l" r="r" t="t"/>
                <a:pathLst>
                  <a:path extrusionOk="0" h="5823" w="4751">
                    <a:moveTo>
                      <a:pt x="1401" y="1"/>
                    </a:moveTo>
                    <a:cubicBezTo>
                      <a:pt x="1272" y="1"/>
                      <a:pt x="1142" y="28"/>
                      <a:pt x="1012" y="87"/>
                    </a:cubicBezTo>
                    <a:cubicBezTo>
                      <a:pt x="464" y="337"/>
                      <a:pt x="214" y="980"/>
                      <a:pt x="155" y="1587"/>
                    </a:cubicBezTo>
                    <a:cubicBezTo>
                      <a:pt x="0" y="3361"/>
                      <a:pt x="1203" y="5171"/>
                      <a:pt x="2905" y="5718"/>
                    </a:cubicBezTo>
                    <a:cubicBezTo>
                      <a:pt x="3108" y="5781"/>
                      <a:pt x="3333" y="5822"/>
                      <a:pt x="3553" y="5822"/>
                    </a:cubicBezTo>
                    <a:cubicBezTo>
                      <a:pt x="3877" y="5822"/>
                      <a:pt x="4188" y="5733"/>
                      <a:pt x="4394" y="5492"/>
                    </a:cubicBezTo>
                    <a:cubicBezTo>
                      <a:pt x="4751" y="5076"/>
                      <a:pt x="4608" y="4444"/>
                      <a:pt x="4405" y="3933"/>
                    </a:cubicBezTo>
                    <a:cubicBezTo>
                      <a:pt x="4057" y="3030"/>
                      <a:pt x="2765" y="1"/>
                      <a:pt x="1401" y="1"/>
                    </a:cubicBezTo>
                    <a:close/>
                  </a:path>
                </a:pathLst>
              </a:custGeom>
              <a:solidFill>
                <a:srgbClr val="FFC9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4"/>
              <p:cNvSpPr/>
              <p:nvPr/>
            </p:nvSpPr>
            <p:spPr>
              <a:xfrm>
                <a:off x="2583350" y="1470475"/>
                <a:ext cx="118775" cy="145575"/>
              </a:xfrm>
              <a:custGeom>
                <a:rect b="b" l="l" r="r" t="t"/>
                <a:pathLst>
                  <a:path extrusionOk="0" h="5823" w="4751">
                    <a:moveTo>
                      <a:pt x="3350" y="1"/>
                    </a:moveTo>
                    <a:cubicBezTo>
                      <a:pt x="1986" y="1"/>
                      <a:pt x="694" y="3030"/>
                      <a:pt x="346" y="3933"/>
                    </a:cubicBezTo>
                    <a:cubicBezTo>
                      <a:pt x="143" y="4444"/>
                      <a:pt x="0" y="5076"/>
                      <a:pt x="346" y="5492"/>
                    </a:cubicBezTo>
                    <a:cubicBezTo>
                      <a:pt x="551" y="5733"/>
                      <a:pt x="862" y="5822"/>
                      <a:pt x="1188" y="5822"/>
                    </a:cubicBezTo>
                    <a:cubicBezTo>
                      <a:pt x="1410" y="5822"/>
                      <a:pt x="1639" y="5781"/>
                      <a:pt x="1846" y="5718"/>
                    </a:cubicBezTo>
                    <a:cubicBezTo>
                      <a:pt x="3548" y="5171"/>
                      <a:pt x="4751" y="3361"/>
                      <a:pt x="4584" y="1587"/>
                    </a:cubicBezTo>
                    <a:cubicBezTo>
                      <a:pt x="4537" y="980"/>
                      <a:pt x="4287" y="337"/>
                      <a:pt x="3739" y="87"/>
                    </a:cubicBezTo>
                    <a:cubicBezTo>
                      <a:pt x="3609" y="28"/>
                      <a:pt x="3479" y="1"/>
                      <a:pt x="3350" y="1"/>
                    </a:cubicBezTo>
                    <a:close/>
                  </a:path>
                </a:pathLst>
              </a:custGeom>
              <a:solidFill>
                <a:srgbClr val="FFC9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4"/>
              <p:cNvSpPr/>
              <p:nvPr/>
            </p:nvSpPr>
            <p:spPr>
              <a:xfrm>
                <a:off x="2369025" y="1648550"/>
                <a:ext cx="178925" cy="277725"/>
              </a:xfrm>
              <a:custGeom>
                <a:rect b="b" l="l" r="r" t="t"/>
                <a:pathLst>
                  <a:path extrusionOk="0" h="11109" w="7157">
                    <a:moveTo>
                      <a:pt x="1" y="0"/>
                    </a:moveTo>
                    <a:lnTo>
                      <a:pt x="537" y="8168"/>
                    </a:lnTo>
                    <a:cubicBezTo>
                      <a:pt x="680" y="9359"/>
                      <a:pt x="2001" y="11109"/>
                      <a:pt x="3192" y="11109"/>
                    </a:cubicBezTo>
                    <a:lnTo>
                      <a:pt x="4347" y="11109"/>
                    </a:lnTo>
                    <a:cubicBezTo>
                      <a:pt x="5716" y="11109"/>
                      <a:pt x="7157" y="9525"/>
                      <a:pt x="7073" y="8168"/>
                    </a:cubicBezTo>
                    <a:lnTo>
                      <a:pt x="6418" y="1905"/>
                    </a:lnTo>
                    <a:lnTo>
                      <a:pt x="1" y="0"/>
                    </a:lnTo>
                    <a:close/>
                  </a:path>
                </a:pathLst>
              </a:custGeom>
              <a:solidFill>
                <a:srgbClr val="FFC9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4"/>
              <p:cNvSpPr/>
              <p:nvPr/>
            </p:nvSpPr>
            <p:spPr>
              <a:xfrm>
                <a:off x="2364885" y="1648570"/>
                <a:ext cx="172064" cy="166950"/>
              </a:xfrm>
              <a:custGeom>
                <a:rect b="b" l="l" r="r" t="t"/>
                <a:pathLst>
                  <a:path extrusionOk="0" h="6678" w="6716">
                    <a:moveTo>
                      <a:pt x="1" y="0"/>
                    </a:moveTo>
                    <a:lnTo>
                      <a:pt x="715" y="5930"/>
                    </a:lnTo>
                    <a:cubicBezTo>
                      <a:pt x="2152" y="6388"/>
                      <a:pt x="3602" y="6677"/>
                      <a:pt x="5064" y="6677"/>
                    </a:cubicBezTo>
                    <a:cubicBezTo>
                      <a:pt x="5613" y="6677"/>
                      <a:pt x="6163" y="6637"/>
                      <a:pt x="6716" y="6549"/>
                    </a:cubicBezTo>
                    <a:lnTo>
                      <a:pt x="6418" y="1905"/>
                    </a:lnTo>
                    <a:lnTo>
                      <a:pt x="1" y="0"/>
                    </a:lnTo>
                    <a:close/>
                  </a:path>
                </a:pathLst>
              </a:custGeom>
              <a:solidFill>
                <a:srgbClr val="E79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4"/>
              <p:cNvSpPr/>
              <p:nvPr/>
            </p:nvSpPr>
            <p:spPr>
              <a:xfrm>
                <a:off x="2259500" y="1290350"/>
                <a:ext cx="379825" cy="469325"/>
              </a:xfrm>
              <a:custGeom>
                <a:rect b="b" l="l" r="r" t="t"/>
                <a:pathLst>
                  <a:path extrusionOk="0" h="18773" w="15193">
                    <a:moveTo>
                      <a:pt x="10424" y="1"/>
                    </a:moveTo>
                    <a:cubicBezTo>
                      <a:pt x="9183" y="1"/>
                      <a:pt x="7875" y="464"/>
                      <a:pt x="6835" y="874"/>
                    </a:cubicBezTo>
                    <a:cubicBezTo>
                      <a:pt x="5680" y="1315"/>
                      <a:pt x="4525" y="1779"/>
                      <a:pt x="3477" y="2541"/>
                    </a:cubicBezTo>
                    <a:cubicBezTo>
                      <a:pt x="2429" y="3291"/>
                      <a:pt x="1489" y="4363"/>
                      <a:pt x="965" y="5756"/>
                    </a:cubicBezTo>
                    <a:cubicBezTo>
                      <a:pt x="0" y="8256"/>
                      <a:pt x="715" y="10804"/>
                      <a:pt x="1060" y="13376"/>
                    </a:cubicBezTo>
                    <a:cubicBezTo>
                      <a:pt x="1381" y="15852"/>
                      <a:pt x="2489" y="17055"/>
                      <a:pt x="4787" y="18031"/>
                    </a:cubicBezTo>
                    <a:cubicBezTo>
                      <a:pt x="5925" y="18505"/>
                      <a:pt x="7058" y="18773"/>
                      <a:pt x="8153" y="18773"/>
                    </a:cubicBezTo>
                    <a:cubicBezTo>
                      <a:pt x="9726" y="18773"/>
                      <a:pt x="11223" y="18221"/>
                      <a:pt x="12550" y="16936"/>
                    </a:cubicBezTo>
                    <a:cubicBezTo>
                      <a:pt x="13764" y="15757"/>
                      <a:pt x="14538" y="14138"/>
                      <a:pt x="14693" y="12459"/>
                    </a:cubicBezTo>
                    <a:cubicBezTo>
                      <a:pt x="14693" y="12423"/>
                      <a:pt x="14705" y="12388"/>
                      <a:pt x="14705" y="12340"/>
                    </a:cubicBezTo>
                    <a:cubicBezTo>
                      <a:pt x="14943" y="9256"/>
                      <a:pt x="15193" y="4137"/>
                      <a:pt x="13335" y="1458"/>
                    </a:cubicBezTo>
                    <a:cubicBezTo>
                      <a:pt x="12574" y="366"/>
                      <a:pt x="11526" y="1"/>
                      <a:pt x="10424" y="1"/>
                    </a:cubicBezTo>
                    <a:close/>
                  </a:path>
                </a:pathLst>
              </a:custGeom>
              <a:solidFill>
                <a:srgbClr val="FFC9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4"/>
              <p:cNvSpPr/>
              <p:nvPr/>
            </p:nvSpPr>
            <p:spPr>
              <a:xfrm>
                <a:off x="2246100" y="1201675"/>
                <a:ext cx="413475" cy="228725"/>
              </a:xfrm>
              <a:custGeom>
                <a:rect b="b" l="l" r="r" t="t"/>
                <a:pathLst>
                  <a:path extrusionOk="0" h="9149" w="16539">
                    <a:moveTo>
                      <a:pt x="8513" y="1"/>
                    </a:moveTo>
                    <a:cubicBezTo>
                      <a:pt x="7453" y="1"/>
                      <a:pt x="6458" y="73"/>
                      <a:pt x="5656" y="159"/>
                    </a:cubicBezTo>
                    <a:cubicBezTo>
                      <a:pt x="3144" y="421"/>
                      <a:pt x="1" y="1707"/>
                      <a:pt x="453" y="4838"/>
                    </a:cubicBezTo>
                    <a:cubicBezTo>
                      <a:pt x="679" y="6422"/>
                      <a:pt x="2072" y="7696"/>
                      <a:pt x="3632" y="8005"/>
                    </a:cubicBezTo>
                    <a:cubicBezTo>
                      <a:pt x="3863" y="8051"/>
                      <a:pt x="4096" y="8075"/>
                      <a:pt x="4330" y="8075"/>
                    </a:cubicBezTo>
                    <a:cubicBezTo>
                      <a:pt x="4638" y="8075"/>
                      <a:pt x="4947" y="8034"/>
                      <a:pt x="5251" y="7946"/>
                    </a:cubicBezTo>
                    <a:cubicBezTo>
                      <a:pt x="4891" y="7564"/>
                      <a:pt x="5281" y="6831"/>
                      <a:pt x="5780" y="6831"/>
                    </a:cubicBezTo>
                    <a:cubicBezTo>
                      <a:pt x="5825" y="6831"/>
                      <a:pt x="5871" y="6837"/>
                      <a:pt x="5918" y="6850"/>
                    </a:cubicBezTo>
                    <a:cubicBezTo>
                      <a:pt x="6821" y="7901"/>
                      <a:pt x="8210" y="8510"/>
                      <a:pt x="9593" y="8510"/>
                    </a:cubicBezTo>
                    <a:cubicBezTo>
                      <a:pt x="9996" y="8510"/>
                      <a:pt x="10398" y="8458"/>
                      <a:pt x="10788" y="8350"/>
                    </a:cubicBezTo>
                    <a:cubicBezTo>
                      <a:pt x="10428" y="7867"/>
                      <a:pt x="10875" y="7044"/>
                      <a:pt x="11467" y="7044"/>
                    </a:cubicBezTo>
                    <a:cubicBezTo>
                      <a:pt x="11502" y="7044"/>
                      <a:pt x="11538" y="7047"/>
                      <a:pt x="11573" y="7053"/>
                    </a:cubicBezTo>
                    <a:cubicBezTo>
                      <a:pt x="11919" y="7755"/>
                      <a:pt x="12264" y="8446"/>
                      <a:pt x="12597" y="9148"/>
                    </a:cubicBezTo>
                    <a:cubicBezTo>
                      <a:pt x="14717" y="8970"/>
                      <a:pt x="16538" y="6993"/>
                      <a:pt x="16538" y="4874"/>
                    </a:cubicBezTo>
                    <a:cubicBezTo>
                      <a:pt x="16538" y="847"/>
                      <a:pt x="12145" y="1"/>
                      <a:pt x="8513" y="1"/>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4"/>
              <p:cNvSpPr/>
              <p:nvPr/>
            </p:nvSpPr>
            <p:spPr>
              <a:xfrm>
                <a:off x="2220200" y="1243475"/>
                <a:ext cx="456925" cy="329800"/>
              </a:xfrm>
              <a:custGeom>
                <a:rect b="b" l="l" r="r" t="t"/>
                <a:pathLst>
                  <a:path extrusionOk="0" h="13192" w="18277">
                    <a:moveTo>
                      <a:pt x="14482" y="1"/>
                    </a:moveTo>
                    <a:cubicBezTo>
                      <a:pt x="13244" y="1"/>
                      <a:pt x="11875" y="458"/>
                      <a:pt x="11264" y="1118"/>
                    </a:cubicBezTo>
                    <a:lnTo>
                      <a:pt x="3370" y="821"/>
                    </a:lnTo>
                    <a:cubicBezTo>
                      <a:pt x="2061" y="987"/>
                      <a:pt x="1132" y="2202"/>
                      <a:pt x="679" y="3440"/>
                    </a:cubicBezTo>
                    <a:cubicBezTo>
                      <a:pt x="1" y="5345"/>
                      <a:pt x="120" y="7512"/>
                      <a:pt x="1013" y="9310"/>
                    </a:cubicBezTo>
                    <a:cubicBezTo>
                      <a:pt x="1203" y="9714"/>
                      <a:pt x="1429" y="10084"/>
                      <a:pt x="1656" y="10465"/>
                    </a:cubicBezTo>
                    <a:cubicBezTo>
                      <a:pt x="1963" y="10970"/>
                      <a:pt x="2523" y="12236"/>
                      <a:pt x="3072" y="12236"/>
                    </a:cubicBezTo>
                    <a:cubicBezTo>
                      <a:pt x="3247" y="12236"/>
                      <a:pt x="3421" y="12108"/>
                      <a:pt x="3585" y="11786"/>
                    </a:cubicBezTo>
                    <a:cubicBezTo>
                      <a:pt x="3799" y="11369"/>
                      <a:pt x="3501" y="10131"/>
                      <a:pt x="3501" y="9643"/>
                    </a:cubicBezTo>
                    <a:cubicBezTo>
                      <a:pt x="3513" y="8929"/>
                      <a:pt x="3561" y="8214"/>
                      <a:pt x="3692" y="7512"/>
                    </a:cubicBezTo>
                    <a:cubicBezTo>
                      <a:pt x="4013" y="5750"/>
                      <a:pt x="4858" y="3999"/>
                      <a:pt x="6347" y="2999"/>
                    </a:cubicBezTo>
                    <a:cubicBezTo>
                      <a:pt x="7206" y="2416"/>
                      <a:pt x="8239" y="2120"/>
                      <a:pt x="9272" y="2120"/>
                    </a:cubicBezTo>
                    <a:cubicBezTo>
                      <a:pt x="9842" y="2120"/>
                      <a:pt x="10413" y="2210"/>
                      <a:pt x="10954" y="2392"/>
                    </a:cubicBezTo>
                    <a:cubicBezTo>
                      <a:pt x="12478" y="2892"/>
                      <a:pt x="13741" y="4095"/>
                      <a:pt x="14360" y="5571"/>
                    </a:cubicBezTo>
                    <a:cubicBezTo>
                      <a:pt x="15382" y="7948"/>
                      <a:pt x="14755" y="10775"/>
                      <a:pt x="15699" y="13177"/>
                    </a:cubicBezTo>
                    <a:lnTo>
                      <a:pt x="15699" y="13177"/>
                    </a:lnTo>
                    <a:cubicBezTo>
                      <a:pt x="15253" y="12025"/>
                      <a:pt x="16779" y="10616"/>
                      <a:pt x="17336" y="9762"/>
                    </a:cubicBezTo>
                    <a:cubicBezTo>
                      <a:pt x="18003" y="8726"/>
                      <a:pt x="18277" y="7464"/>
                      <a:pt x="18253" y="6238"/>
                    </a:cubicBezTo>
                    <a:cubicBezTo>
                      <a:pt x="18217" y="4440"/>
                      <a:pt x="17729" y="2154"/>
                      <a:pt x="16574" y="749"/>
                    </a:cubicBezTo>
                    <a:cubicBezTo>
                      <a:pt x="16140" y="222"/>
                      <a:pt x="15343" y="1"/>
                      <a:pt x="14482" y="1"/>
                    </a:cubicBezTo>
                    <a:close/>
                    <a:moveTo>
                      <a:pt x="15699" y="13177"/>
                    </a:moveTo>
                    <a:cubicBezTo>
                      <a:pt x="15701" y="13182"/>
                      <a:pt x="15703" y="13186"/>
                      <a:pt x="15705" y="13191"/>
                    </a:cubicBezTo>
                    <a:cubicBezTo>
                      <a:pt x="15703" y="13186"/>
                      <a:pt x="15701" y="13182"/>
                      <a:pt x="15699" y="13177"/>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4"/>
              <p:cNvSpPr/>
              <p:nvPr/>
            </p:nvSpPr>
            <p:spPr>
              <a:xfrm>
                <a:off x="3258125" y="2549850"/>
                <a:ext cx="378350" cy="99450"/>
              </a:xfrm>
              <a:custGeom>
                <a:rect b="b" l="l" r="r" t="t"/>
                <a:pathLst>
                  <a:path extrusionOk="0" h="3978" w="15134">
                    <a:moveTo>
                      <a:pt x="14717" y="0"/>
                    </a:moveTo>
                    <a:cubicBezTo>
                      <a:pt x="14717" y="0"/>
                      <a:pt x="14717" y="0"/>
                      <a:pt x="14717" y="1"/>
                    </a:cubicBezTo>
                    <a:lnTo>
                      <a:pt x="14717" y="1"/>
                    </a:lnTo>
                    <a:cubicBezTo>
                      <a:pt x="14717" y="0"/>
                      <a:pt x="14717" y="0"/>
                      <a:pt x="14717" y="0"/>
                    </a:cubicBezTo>
                    <a:close/>
                    <a:moveTo>
                      <a:pt x="14717" y="1"/>
                    </a:moveTo>
                    <a:cubicBezTo>
                      <a:pt x="14725" y="28"/>
                      <a:pt x="7965" y="1501"/>
                      <a:pt x="7299" y="1572"/>
                    </a:cubicBezTo>
                    <a:cubicBezTo>
                      <a:pt x="6643" y="1636"/>
                      <a:pt x="5988" y="1658"/>
                      <a:pt x="5334" y="1658"/>
                    </a:cubicBezTo>
                    <a:cubicBezTo>
                      <a:pt x="3892" y="1658"/>
                      <a:pt x="2457" y="1551"/>
                      <a:pt x="1026" y="1551"/>
                    </a:cubicBezTo>
                    <a:cubicBezTo>
                      <a:pt x="684" y="1551"/>
                      <a:pt x="342" y="1557"/>
                      <a:pt x="1" y="1572"/>
                    </a:cubicBezTo>
                    <a:cubicBezTo>
                      <a:pt x="775" y="2929"/>
                      <a:pt x="3513" y="3453"/>
                      <a:pt x="4930" y="3715"/>
                    </a:cubicBezTo>
                    <a:cubicBezTo>
                      <a:pt x="5873" y="3890"/>
                      <a:pt x="6833" y="3978"/>
                      <a:pt x="7794" y="3978"/>
                    </a:cubicBezTo>
                    <a:cubicBezTo>
                      <a:pt x="9320" y="3978"/>
                      <a:pt x="10846" y="3756"/>
                      <a:pt x="12300" y="3310"/>
                    </a:cubicBezTo>
                    <a:cubicBezTo>
                      <a:pt x="13062" y="3084"/>
                      <a:pt x="13836" y="2775"/>
                      <a:pt x="14372" y="2191"/>
                    </a:cubicBezTo>
                    <a:cubicBezTo>
                      <a:pt x="14907" y="1608"/>
                      <a:pt x="15134" y="679"/>
                      <a:pt x="14717" y="1"/>
                    </a:cubicBezTo>
                    <a:close/>
                  </a:path>
                </a:pathLst>
              </a:custGeom>
              <a:solidFill>
                <a:srgbClr val="BE3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4"/>
              <p:cNvSpPr/>
              <p:nvPr/>
            </p:nvSpPr>
            <p:spPr>
              <a:xfrm>
                <a:off x="713775" y="1438725"/>
                <a:ext cx="1151350" cy="1304175"/>
              </a:xfrm>
              <a:custGeom>
                <a:rect b="b" l="l" r="r" t="t"/>
                <a:pathLst>
                  <a:path extrusionOk="0" h="52167" w="46054">
                    <a:moveTo>
                      <a:pt x="28358" y="1"/>
                    </a:moveTo>
                    <a:cubicBezTo>
                      <a:pt x="27149" y="1"/>
                      <a:pt x="25941" y="300"/>
                      <a:pt x="24884" y="892"/>
                    </a:cubicBezTo>
                    <a:lnTo>
                      <a:pt x="26658" y="1654"/>
                    </a:lnTo>
                    <a:cubicBezTo>
                      <a:pt x="25682" y="1714"/>
                      <a:pt x="24706" y="1845"/>
                      <a:pt x="23729" y="1976"/>
                    </a:cubicBezTo>
                    <a:cubicBezTo>
                      <a:pt x="21693" y="2238"/>
                      <a:pt x="19193" y="2690"/>
                      <a:pt x="17860" y="4429"/>
                    </a:cubicBezTo>
                    <a:cubicBezTo>
                      <a:pt x="17395" y="5024"/>
                      <a:pt x="17217" y="5786"/>
                      <a:pt x="16871" y="6453"/>
                    </a:cubicBezTo>
                    <a:cubicBezTo>
                      <a:pt x="16347" y="7441"/>
                      <a:pt x="15407" y="8524"/>
                      <a:pt x="14478" y="9167"/>
                    </a:cubicBezTo>
                    <a:cubicBezTo>
                      <a:pt x="13169" y="10084"/>
                      <a:pt x="11573" y="10417"/>
                      <a:pt x="10311" y="11477"/>
                    </a:cubicBezTo>
                    <a:cubicBezTo>
                      <a:pt x="9108" y="12477"/>
                      <a:pt x="7751" y="14323"/>
                      <a:pt x="8061" y="15978"/>
                    </a:cubicBezTo>
                    <a:cubicBezTo>
                      <a:pt x="8227" y="16859"/>
                      <a:pt x="8608" y="17442"/>
                      <a:pt x="8466" y="18395"/>
                    </a:cubicBezTo>
                    <a:cubicBezTo>
                      <a:pt x="8323" y="19288"/>
                      <a:pt x="7918" y="20157"/>
                      <a:pt x="7323" y="20847"/>
                    </a:cubicBezTo>
                    <a:cubicBezTo>
                      <a:pt x="6108" y="22276"/>
                      <a:pt x="4358" y="23121"/>
                      <a:pt x="2858" y="24252"/>
                    </a:cubicBezTo>
                    <a:cubicBezTo>
                      <a:pt x="1358" y="25384"/>
                      <a:pt x="0" y="27062"/>
                      <a:pt x="203" y="28932"/>
                    </a:cubicBezTo>
                    <a:cubicBezTo>
                      <a:pt x="536" y="32075"/>
                      <a:pt x="4906" y="33694"/>
                      <a:pt x="5013" y="36849"/>
                    </a:cubicBezTo>
                    <a:cubicBezTo>
                      <a:pt x="5060" y="38302"/>
                      <a:pt x="4144" y="39600"/>
                      <a:pt x="3763" y="41016"/>
                    </a:cubicBezTo>
                    <a:cubicBezTo>
                      <a:pt x="3048" y="43683"/>
                      <a:pt x="4382" y="46600"/>
                      <a:pt x="6477" y="48386"/>
                    </a:cubicBezTo>
                    <a:cubicBezTo>
                      <a:pt x="8585" y="50184"/>
                      <a:pt x="11335" y="51030"/>
                      <a:pt x="14050" y="51542"/>
                    </a:cubicBezTo>
                    <a:cubicBezTo>
                      <a:pt x="16306" y="51960"/>
                      <a:pt x="18601" y="52167"/>
                      <a:pt x="20896" y="52167"/>
                    </a:cubicBezTo>
                    <a:cubicBezTo>
                      <a:pt x="26955" y="52167"/>
                      <a:pt x="33018" y="50726"/>
                      <a:pt x="38398" y="47946"/>
                    </a:cubicBezTo>
                    <a:cubicBezTo>
                      <a:pt x="40731" y="46743"/>
                      <a:pt x="43006" y="45231"/>
                      <a:pt x="44387" y="42993"/>
                    </a:cubicBezTo>
                    <a:cubicBezTo>
                      <a:pt x="45768" y="40766"/>
                      <a:pt x="46054" y="37695"/>
                      <a:pt x="44470" y="35599"/>
                    </a:cubicBezTo>
                    <a:cubicBezTo>
                      <a:pt x="43529" y="34349"/>
                      <a:pt x="41994" y="33480"/>
                      <a:pt x="41577" y="31968"/>
                    </a:cubicBezTo>
                    <a:cubicBezTo>
                      <a:pt x="41541" y="31849"/>
                      <a:pt x="41517" y="31730"/>
                      <a:pt x="41493" y="31599"/>
                    </a:cubicBezTo>
                    <a:cubicBezTo>
                      <a:pt x="41243" y="29956"/>
                      <a:pt x="42386" y="28336"/>
                      <a:pt x="43017" y="26741"/>
                    </a:cubicBezTo>
                    <a:cubicBezTo>
                      <a:pt x="44041" y="24098"/>
                      <a:pt x="43553" y="20943"/>
                      <a:pt x="41863" y="18680"/>
                    </a:cubicBezTo>
                    <a:cubicBezTo>
                      <a:pt x="41458" y="18145"/>
                      <a:pt x="41041" y="17728"/>
                      <a:pt x="40720" y="17168"/>
                    </a:cubicBezTo>
                    <a:cubicBezTo>
                      <a:pt x="40398" y="16597"/>
                      <a:pt x="40136" y="16109"/>
                      <a:pt x="39672" y="15620"/>
                    </a:cubicBezTo>
                    <a:cubicBezTo>
                      <a:pt x="38719" y="14620"/>
                      <a:pt x="37493" y="13870"/>
                      <a:pt x="36743" y="12692"/>
                    </a:cubicBezTo>
                    <a:cubicBezTo>
                      <a:pt x="35493" y="10751"/>
                      <a:pt x="35612" y="7822"/>
                      <a:pt x="35159" y="5607"/>
                    </a:cubicBezTo>
                    <a:cubicBezTo>
                      <a:pt x="34695" y="3321"/>
                      <a:pt x="33302" y="1452"/>
                      <a:pt x="31076" y="535"/>
                    </a:cubicBezTo>
                    <a:cubicBezTo>
                      <a:pt x="30216" y="178"/>
                      <a:pt x="29287" y="1"/>
                      <a:pt x="28358" y="1"/>
                    </a:cubicBezTo>
                    <a:close/>
                  </a:path>
                </a:pathLst>
              </a:custGeom>
              <a:solidFill>
                <a:srgbClr val="FC46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4"/>
              <p:cNvSpPr/>
              <p:nvPr/>
            </p:nvSpPr>
            <p:spPr>
              <a:xfrm>
                <a:off x="1196275" y="2426625"/>
                <a:ext cx="461075" cy="538275"/>
              </a:xfrm>
              <a:custGeom>
                <a:rect b="b" l="l" r="r" t="t"/>
                <a:pathLst>
                  <a:path extrusionOk="0" h="21531" w="18443">
                    <a:moveTo>
                      <a:pt x="17145" y="0"/>
                    </a:moveTo>
                    <a:cubicBezTo>
                      <a:pt x="14478" y="750"/>
                      <a:pt x="11811" y="1512"/>
                      <a:pt x="9144" y="2262"/>
                    </a:cubicBezTo>
                    <a:cubicBezTo>
                      <a:pt x="7418" y="2751"/>
                      <a:pt x="3608" y="3024"/>
                      <a:pt x="3072" y="4775"/>
                    </a:cubicBezTo>
                    <a:cubicBezTo>
                      <a:pt x="2762" y="5763"/>
                      <a:pt x="3120" y="7358"/>
                      <a:pt x="3036" y="8418"/>
                    </a:cubicBezTo>
                    <a:cubicBezTo>
                      <a:pt x="2941" y="9644"/>
                      <a:pt x="2774" y="10847"/>
                      <a:pt x="2512" y="12049"/>
                    </a:cubicBezTo>
                    <a:cubicBezTo>
                      <a:pt x="2334" y="12871"/>
                      <a:pt x="893" y="18907"/>
                      <a:pt x="0" y="18907"/>
                    </a:cubicBezTo>
                    <a:cubicBezTo>
                      <a:pt x="2636" y="20911"/>
                      <a:pt x="4634" y="21530"/>
                      <a:pt x="6914" y="21530"/>
                    </a:cubicBezTo>
                    <a:cubicBezTo>
                      <a:pt x="7127" y="21530"/>
                      <a:pt x="7342" y="21525"/>
                      <a:pt x="7561" y="21515"/>
                    </a:cubicBezTo>
                    <a:cubicBezTo>
                      <a:pt x="10787" y="21360"/>
                      <a:pt x="18026" y="21527"/>
                      <a:pt x="18443" y="17931"/>
                    </a:cubicBezTo>
                    <a:cubicBezTo>
                      <a:pt x="16788" y="12561"/>
                      <a:pt x="17217" y="6025"/>
                      <a:pt x="17145" y="0"/>
                    </a:cubicBezTo>
                    <a:close/>
                  </a:path>
                </a:pathLst>
              </a:custGeom>
              <a:solidFill>
                <a:srgbClr val="FA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4"/>
              <p:cNvSpPr/>
              <p:nvPr/>
            </p:nvSpPr>
            <p:spPr>
              <a:xfrm>
                <a:off x="1234375" y="2530500"/>
                <a:ext cx="395000" cy="106825"/>
              </a:xfrm>
              <a:custGeom>
                <a:rect b="b" l="l" r="r" t="t"/>
                <a:pathLst>
                  <a:path extrusionOk="0" h="4273" w="15800">
                    <a:moveTo>
                      <a:pt x="15800" y="1"/>
                    </a:moveTo>
                    <a:lnTo>
                      <a:pt x="15800" y="1"/>
                    </a:lnTo>
                    <a:cubicBezTo>
                      <a:pt x="11478" y="620"/>
                      <a:pt x="7168" y="1239"/>
                      <a:pt x="2846" y="1858"/>
                    </a:cubicBezTo>
                    <a:cubicBezTo>
                      <a:pt x="0" y="2263"/>
                      <a:pt x="2012" y="3346"/>
                      <a:pt x="3620" y="3739"/>
                    </a:cubicBezTo>
                    <a:cubicBezTo>
                      <a:pt x="5197" y="4131"/>
                      <a:pt x="6882" y="4273"/>
                      <a:pt x="8528" y="4273"/>
                    </a:cubicBezTo>
                    <a:cubicBezTo>
                      <a:pt x="8782" y="4273"/>
                      <a:pt x="9035" y="4269"/>
                      <a:pt x="9287" y="4263"/>
                    </a:cubicBezTo>
                    <a:cubicBezTo>
                      <a:pt x="10716" y="4227"/>
                      <a:pt x="12192" y="4061"/>
                      <a:pt x="13466" y="3382"/>
                    </a:cubicBezTo>
                    <a:cubicBezTo>
                      <a:pt x="14728" y="2703"/>
                      <a:pt x="15764" y="1441"/>
                      <a:pt x="15800" y="1"/>
                    </a:cubicBezTo>
                    <a:close/>
                  </a:path>
                </a:pathLst>
              </a:custGeom>
              <a:solidFill>
                <a:srgbClr val="FA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4"/>
              <p:cNvSpPr/>
              <p:nvPr/>
            </p:nvSpPr>
            <p:spPr>
              <a:xfrm>
                <a:off x="1389750" y="3900300"/>
                <a:ext cx="360175" cy="901825"/>
              </a:xfrm>
              <a:custGeom>
                <a:rect b="b" l="l" r="r" t="t"/>
                <a:pathLst>
                  <a:path extrusionOk="0" h="36073" w="14407">
                    <a:moveTo>
                      <a:pt x="7287" y="1"/>
                    </a:moveTo>
                    <a:lnTo>
                      <a:pt x="286" y="1227"/>
                    </a:lnTo>
                    <a:lnTo>
                      <a:pt x="0" y="7835"/>
                    </a:lnTo>
                    <a:cubicBezTo>
                      <a:pt x="1739" y="13348"/>
                      <a:pt x="9799" y="26814"/>
                      <a:pt x="7775" y="33505"/>
                    </a:cubicBezTo>
                    <a:cubicBezTo>
                      <a:pt x="7310" y="35038"/>
                      <a:pt x="10601" y="36073"/>
                      <a:pt x="12598" y="36073"/>
                    </a:cubicBezTo>
                    <a:cubicBezTo>
                      <a:pt x="13361" y="36073"/>
                      <a:pt x="13936" y="35921"/>
                      <a:pt x="14038" y="35589"/>
                    </a:cubicBezTo>
                    <a:cubicBezTo>
                      <a:pt x="14407" y="34386"/>
                      <a:pt x="13538" y="32815"/>
                      <a:pt x="12919" y="31910"/>
                    </a:cubicBezTo>
                    <a:cubicBezTo>
                      <a:pt x="9275" y="5871"/>
                      <a:pt x="7287" y="1"/>
                      <a:pt x="7287" y="1"/>
                    </a:cubicBezTo>
                    <a:close/>
                  </a:path>
                </a:pathLst>
              </a:custGeom>
              <a:solidFill>
                <a:srgbClr val="FA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4"/>
              <p:cNvSpPr/>
              <p:nvPr/>
            </p:nvSpPr>
            <p:spPr>
              <a:xfrm>
                <a:off x="1551075" y="4680175"/>
                <a:ext cx="367925" cy="186400"/>
              </a:xfrm>
              <a:custGeom>
                <a:rect b="b" l="l" r="r" t="t"/>
                <a:pathLst>
                  <a:path extrusionOk="0" h="7456" w="14717">
                    <a:moveTo>
                      <a:pt x="1203" y="0"/>
                    </a:moveTo>
                    <a:lnTo>
                      <a:pt x="1203" y="0"/>
                    </a:lnTo>
                    <a:cubicBezTo>
                      <a:pt x="1417" y="1108"/>
                      <a:pt x="1024" y="1346"/>
                      <a:pt x="643" y="2632"/>
                    </a:cubicBezTo>
                    <a:cubicBezTo>
                      <a:pt x="0" y="4751"/>
                      <a:pt x="2013" y="5263"/>
                      <a:pt x="2013" y="5263"/>
                    </a:cubicBezTo>
                    <a:cubicBezTo>
                      <a:pt x="2013" y="5263"/>
                      <a:pt x="10432" y="7456"/>
                      <a:pt x="13371" y="7456"/>
                    </a:cubicBezTo>
                    <a:cubicBezTo>
                      <a:pt x="13937" y="7456"/>
                      <a:pt x="14300" y="7374"/>
                      <a:pt x="14359" y="7180"/>
                    </a:cubicBezTo>
                    <a:cubicBezTo>
                      <a:pt x="14717" y="5965"/>
                      <a:pt x="10252" y="2965"/>
                      <a:pt x="10252" y="2965"/>
                    </a:cubicBezTo>
                    <a:lnTo>
                      <a:pt x="6358" y="155"/>
                    </a:lnTo>
                    <a:cubicBezTo>
                      <a:pt x="5280" y="293"/>
                      <a:pt x="4550" y="386"/>
                      <a:pt x="3839" y="386"/>
                    </a:cubicBezTo>
                    <a:cubicBezTo>
                      <a:pt x="3075" y="386"/>
                      <a:pt x="2332" y="278"/>
                      <a:pt x="1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4"/>
              <p:cNvSpPr/>
              <p:nvPr/>
            </p:nvSpPr>
            <p:spPr>
              <a:xfrm>
                <a:off x="1144575" y="3800600"/>
                <a:ext cx="429450" cy="921225"/>
              </a:xfrm>
              <a:custGeom>
                <a:rect b="b" l="l" r="r" t="t"/>
                <a:pathLst>
                  <a:path extrusionOk="0" h="36849" w="17178">
                    <a:moveTo>
                      <a:pt x="10450" y="0"/>
                    </a:moveTo>
                    <a:lnTo>
                      <a:pt x="7009" y="5644"/>
                    </a:lnTo>
                    <a:cubicBezTo>
                      <a:pt x="5878" y="11311"/>
                      <a:pt x="6438" y="26992"/>
                      <a:pt x="1437" y="31873"/>
                    </a:cubicBezTo>
                    <a:cubicBezTo>
                      <a:pt x="0" y="33278"/>
                      <a:pt x="4112" y="36849"/>
                      <a:pt x="5562" y="36849"/>
                    </a:cubicBezTo>
                    <a:cubicBezTo>
                      <a:pt x="5710" y="36849"/>
                      <a:pt x="5830" y="36812"/>
                      <a:pt x="5914" y="36731"/>
                    </a:cubicBezTo>
                    <a:cubicBezTo>
                      <a:pt x="6807" y="35850"/>
                      <a:pt x="6807" y="34064"/>
                      <a:pt x="6700" y="32969"/>
                    </a:cubicBezTo>
                    <a:cubicBezTo>
                      <a:pt x="16094" y="8406"/>
                      <a:pt x="17177" y="2298"/>
                      <a:pt x="17177" y="2298"/>
                    </a:cubicBezTo>
                    <a:lnTo>
                      <a:pt x="10450" y="0"/>
                    </a:lnTo>
                    <a:close/>
                  </a:path>
                </a:pathLst>
              </a:custGeom>
              <a:solidFill>
                <a:srgbClr val="FA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4"/>
              <p:cNvSpPr/>
              <p:nvPr/>
            </p:nvSpPr>
            <p:spPr>
              <a:xfrm>
                <a:off x="1121850" y="4545625"/>
                <a:ext cx="307800" cy="317450"/>
              </a:xfrm>
              <a:custGeom>
                <a:rect b="b" l="l" r="r" t="t"/>
                <a:pathLst>
                  <a:path extrusionOk="0" h="12698" w="12312">
                    <a:moveTo>
                      <a:pt x="3358" y="1"/>
                    </a:moveTo>
                    <a:cubicBezTo>
                      <a:pt x="3001" y="1072"/>
                      <a:pt x="2549" y="1096"/>
                      <a:pt x="1584" y="2025"/>
                    </a:cubicBezTo>
                    <a:cubicBezTo>
                      <a:pt x="1" y="3584"/>
                      <a:pt x="1513" y="5001"/>
                      <a:pt x="1513" y="5001"/>
                    </a:cubicBezTo>
                    <a:cubicBezTo>
                      <a:pt x="1513" y="5001"/>
                      <a:pt x="9639" y="12697"/>
                      <a:pt x="11217" y="12697"/>
                    </a:cubicBezTo>
                    <a:cubicBezTo>
                      <a:pt x="11298" y="12697"/>
                      <a:pt x="11362" y="12677"/>
                      <a:pt x="11407" y="12633"/>
                    </a:cubicBezTo>
                    <a:cubicBezTo>
                      <a:pt x="12312" y="11752"/>
                      <a:pt x="9847" y="6954"/>
                      <a:pt x="9847" y="6954"/>
                    </a:cubicBezTo>
                    <a:lnTo>
                      <a:pt x="7787" y="2620"/>
                    </a:lnTo>
                    <a:cubicBezTo>
                      <a:pt x="5692" y="1787"/>
                      <a:pt x="5001" y="1525"/>
                      <a:pt x="33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4"/>
              <p:cNvSpPr/>
              <p:nvPr/>
            </p:nvSpPr>
            <p:spPr>
              <a:xfrm>
                <a:off x="1213225" y="3071350"/>
                <a:ext cx="523900" cy="1387975"/>
              </a:xfrm>
              <a:custGeom>
                <a:rect b="b" l="l" r="r" t="t"/>
                <a:pathLst>
                  <a:path extrusionOk="0" h="55519" w="20956">
                    <a:moveTo>
                      <a:pt x="20801" y="0"/>
                    </a:moveTo>
                    <a:lnTo>
                      <a:pt x="9371" y="3167"/>
                    </a:lnTo>
                    <a:cubicBezTo>
                      <a:pt x="9371" y="3167"/>
                      <a:pt x="1" y="49863"/>
                      <a:pt x="406" y="52626"/>
                    </a:cubicBezTo>
                    <a:cubicBezTo>
                      <a:pt x="822" y="55376"/>
                      <a:pt x="7157" y="55519"/>
                      <a:pt x="7157" y="55519"/>
                    </a:cubicBezTo>
                    <a:cubicBezTo>
                      <a:pt x="7157" y="55519"/>
                      <a:pt x="17634" y="22312"/>
                      <a:pt x="18729" y="18598"/>
                    </a:cubicBezTo>
                    <a:cubicBezTo>
                      <a:pt x="19408" y="16300"/>
                      <a:pt x="20920" y="9954"/>
                      <a:pt x="20932" y="4679"/>
                    </a:cubicBezTo>
                    <a:cubicBezTo>
                      <a:pt x="20956" y="1393"/>
                      <a:pt x="20801" y="0"/>
                      <a:pt x="20801" y="0"/>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4"/>
              <p:cNvSpPr/>
              <p:nvPr/>
            </p:nvSpPr>
            <p:spPr>
              <a:xfrm>
                <a:off x="1213225" y="3071350"/>
                <a:ext cx="523900" cy="1387975"/>
              </a:xfrm>
              <a:custGeom>
                <a:rect b="b" l="l" r="r" t="t"/>
                <a:pathLst>
                  <a:path extrusionOk="0" h="55519" w="20956">
                    <a:moveTo>
                      <a:pt x="20801" y="0"/>
                    </a:moveTo>
                    <a:lnTo>
                      <a:pt x="9371" y="3167"/>
                    </a:lnTo>
                    <a:cubicBezTo>
                      <a:pt x="9371" y="3167"/>
                      <a:pt x="1" y="49863"/>
                      <a:pt x="406" y="52626"/>
                    </a:cubicBezTo>
                    <a:cubicBezTo>
                      <a:pt x="822" y="55376"/>
                      <a:pt x="7157" y="55519"/>
                      <a:pt x="7157" y="55519"/>
                    </a:cubicBezTo>
                    <a:cubicBezTo>
                      <a:pt x="7157" y="55519"/>
                      <a:pt x="17634" y="22312"/>
                      <a:pt x="18729" y="18598"/>
                    </a:cubicBezTo>
                    <a:cubicBezTo>
                      <a:pt x="19408" y="16300"/>
                      <a:pt x="20920" y="9954"/>
                      <a:pt x="20932" y="4679"/>
                    </a:cubicBezTo>
                    <a:cubicBezTo>
                      <a:pt x="20956" y="1393"/>
                      <a:pt x="20801" y="0"/>
                      <a:pt x="20801" y="0"/>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4"/>
              <p:cNvSpPr/>
              <p:nvPr/>
            </p:nvSpPr>
            <p:spPr>
              <a:xfrm>
                <a:off x="1346575" y="1184550"/>
                <a:ext cx="745075" cy="1104500"/>
              </a:xfrm>
              <a:custGeom>
                <a:rect b="b" l="l" r="r" t="t"/>
                <a:pathLst>
                  <a:path extrusionOk="0" h="44180" w="29803">
                    <a:moveTo>
                      <a:pt x="25305" y="0"/>
                    </a:moveTo>
                    <a:cubicBezTo>
                      <a:pt x="25148" y="0"/>
                      <a:pt x="24988" y="92"/>
                      <a:pt x="24897" y="225"/>
                    </a:cubicBezTo>
                    <a:cubicBezTo>
                      <a:pt x="24754" y="403"/>
                      <a:pt x="24730" y="642"/>
                      <a:pt x="24718" y="868"/>
                    </a:cubicBezTo>
                    <a:cubicBezTo>
                      <a:pt x="24683" y="1451"/>
                      <a:pt x="24302" y="4916"/>
                      <a:pt x="24671" y="5213"/>
                    </a:cubicBezTo>
                    <a:cubicBezTo>
                      <a:pt x="24373" y="4975"/>
                      <a:pt x="24242" y="4606"/>
                      <a:pt x="23992" y="4321"/>
                    </a:cubicBezTo>
                    <a:cubicBezTo>
                      <a:pt x="23700" y="3972"/>
                      <a:pt x="23501" y="3829"/>
                      <a:pt x="23371" y="3829"/>
                    </a:cubicBezTo>
                    <a:cubicBezTo>
                      <a:pt x="22784" y="3829"/>
                      <a:pt x="23598" y="6742"/>
                      <a:pt x="23647" y="6976"/>
                    </a:cubicBezTo>
                    <a:cubicBezTo>
                      <a:pt x="23778" y="7595"/>
                      <a:pt x="23682" y="8238"/>
                      <a:pt x="23587" y="8857"/>
                    </a:cubicBezTo>
                    <a:cubicBezTo>
                      <a:pt x="22599" y="14905"/>
                      <a:pt x="20623" y="20573"/>
                      <a:pt x="16634" y="25406"/>
                    </a:cubicBezTo>
                    <a:cubicBezTo>
                      <a:pt x="12467" y="30455"/>
                      <a:pt x="6526" y="34122"/>
                      <a:pt x="1" y="35562"/>
                    </a:cubicBezTo>
                    <a:lnTo>
                      <a:pt x="631" y="43771"/>
                    </a:lnTo>
                    <a:lnTo>
                      <a:pt x="631" y="43771"/>
                    </a:lnTo>
                    <a:cubicBezTo>
                      <a:pt x="679" y="43627"/>
                      <a:pt x="761" y="43490"/>
                      <a:pt x="882" y="43444"/>
                    </a:cubicBezTo>
                    <a:cubicBezTo>
                      <a:pt x="13526" y="38825"/>
                      <a:pt x="23170" y="29907"/>
                      <a:pt x="24980" y="16608"/>
                    </a:cubicBezTo>
                    <a:cubicBezTo>
                      <a:pt x="25171" y="15191"/>
                      <a:pt x="25837" y="13965"/>
                      <a:pt x="26195" y="12583"/>
                    </a:cubicBezTo>
                    <a:cubicBezTo>
                      <a:pt x="27076" y="9190"/>
                      <a:pt x="29802" y="7142"/>
                      <a:pt x="28564" y="3404"/>
                    </a:cubicBezTo>
                    <a:cubicBezTo>
                      <a:pt x="28421" y="2951"/>
                      <a:pt x="28207" y="2499"/>
                      <a:pt x="27850" y="2177"/>
                    </a:cubicBezTo>
                    <a:cubicBezTo>
                      <a:pt x="27593" y="1946"/>
                      <a:pt x="27243" y="1795"/>
                      <a:pt x="26903" y="1795"/>
                    </a:cubicBezTo>
                    <a:cubicBezTo>
                      <a:pt x="26771" y="1795"/>
                      <a:pt x="26640" y="1818"/>
                      <a:pt x="26516" y="1868"/>
                    </a:cubicBezTo>
                    <a:cubicBezTo>
                      <a:pt x="26242" y="1356"/>
                      <a:pt x="25980" y="844"/>
                      <a:pt x="25706" y="332"/>
                    </a:cubicBezTo>
                    <a:cubicBezTo>
                      <a:pt x="25659" y="225"/>
                      <a:pt x="25599" y="118"/>
                      <a:pt x="25504" y="58"/>
                    </a:cubicBezTo>
                    <a:cubicBezTo>
                      <a:pt x="25442" y="18"/>
                      <a:pt x="25374" y="0"/>
                      <a:pt x="25305" y="0"/>
                    </a:cubicBezTo>
                    <a:close/>
                    <a:moveTo>
                      <a:pt x="631" y="43771"/>
                    </a:moveTo>
                    <a:cubicBezTo>
                      <a:pt x="563" y="43969"/>
                      <a:pt x="559" y="44180"/>
                      <a:pt x="600" y="44180"/>
                    </a:cubicBezTo>
                    <a:cubicBezTo>
                      <a:pt x="613" y="44180"/>
                      <a:pt x="632" y="44156"/>
                      <a:pt x="656" y="44099"/>
                    </a:cubicBezTo>
                    <a:lnTo>
                      <a:pt x="631" y="43771"/>
                    </a:lnTo>
                    <a:close/>
                  </a:path>
                </a:pathLst>
              </a:custGeom>
              <a:solidFill>
                <a:srgbClr val="FA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4"/>
              <p:cNvSpPr/>
              <p:nvPr/>
            </p:nvSpPr>
            <p:spPr>
              <a:xfrm>
                <a:off x="1423675" y="1397325"/>
                <a:ext cx="593850" cy="913825"/>
              </a:xfrm>
              <a:custGeom>
                <a:rect b="b" l="l" r="r" t="t"/>
                <a:pathLst>
                  <a:path extrusionOk="0" h="36553" w="23754">
                    <a:moveTo>
                      <a:pt x="20194" y="1"/>
                    </a:moveTo>
                    <a:cubicBezTo>
                      <a:pt x="19324" y="3572"/>
                      <a:pt x="17789" y="6942"/>
                      <a:pt x="16229" y="10264"/>
                    </a:cubicBezTo>
                    <a:cubicBezTo>
                      <a:pt x="14824" y="13228"/>
                      <a:pt x="13383" y="16217"/>
                      <a:pt x="11264" y="18753"/>
                    </a:cubicBezTo>
                    <a:cubicBezTo>
                      <a:pt x="9145" y="21289"/>
                      <a:pt x="6287" y="23372"/>
                      <a:pt x="2965" y="23944"/>
                    </a:cubicBezTo>
                    <a:lnTo>
                      <a:pt x="1" y="36553"/>
                    </a:lnTo>
                    <a:cubicBezTo>
                      <a:pt x="3061" y="35148"/>
                      <a:pt x="5656" y="32981"/>
                      <a:pt x="8228" y="30850"/>
                    </a:cubicBezTo>
                    <a:cubicBezTo>
                      <a:pt x="11383" y="28206"/>
                      <a:pt x="14586" y="25539"/>
                      <a:pt x="16955" y="22206"/>
                    </a:cubicBezTo>
                    <a:cubicBezTo>
                      <a:pt x="18789" y="19646"/>
                      <a:pt x="20086" y="16753"/>
                      <a:pt x="21110" y="13788"/>
                    </a:cubicBezTo>
                    <a:cubicBezTo>
                      <a:pt x="22468" y="9823"/>
                      <a:pt x="23361" y="5704"/>
                      <a:pt x="23754" y="1525"/>
                    </a:cubicBezTo>
                    <a:cubicBezTo>
                      <a:pt x="22575" y="1024"/>
                      <a:pt x="21384" y="512"/>
                      <a:pt x="20194" y="1"/>
                    </a:cubicBezTo>
                    <a:close/>
                  </a:path>
                </a:pathLst>
              </a:custGeom>
              <a:solidFill>
                <a:srgbClr val="006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4"/>
              <p:cNvSpPr/>
              <p:nvPr/>
            </p:nvSpPr>
            <p:spPr>
              <a:xfrm>
                <a:off x="1097150" y="1979775"/>
                <a:ext cx="635225" cy="640350"/>
              </a:xfrm>
              <a:custGeom>
                <a:rect b="b" l="l" r="r" t="t"/>
                <a:pathLst>
                  <a:path extrusionOk="0" h="25614" w="25409">
                    <a:moveTo>
                      <a:pt x="10730" y="0"/>
                    </a:moveTo>
                    <a:cubicBezTo>
                      <a:pt x="10278" y="0"/>
                      <a:pt x="9726" y="386"/>
                      <a:pt x="8763" y="610"/>
                    </a:cubicBezTo>
                    <a:cubicBezTo>
                      <a:pt x="7370" y="932"/>
                      <a:pt x="2334" y="1991"/>
                      <a:pt x="1644" y="3146"/>
                    </a:cubicBezTo>
                    <a:cubicBezTo>
                      <a:pt x="0" y="5932"/>
                      <a:pt x="2013" y="9218"/>
                      <a:pt x="2310" y="12266"/>
                    </a:cubicBezTo>
                    <a:cubicBezTo>
                      <a:pt x="2691" y="16267"/>
                      <a:pt x="3287" y="21613"/>
                      <a:pt x="3679" y="25613"/>
                    </a:cubicBezTo>
                    <a:cubicBezTo>
                      <a:pt x="5096" y="25411"/>
                      <a:pt x="6513" y="25220"/>
                      <a:pt x="7942" y="25018"/>
                    </a:cubicBezTo>
                    <a:lnTo>
                      <a:pt x="24611" y="22720"/>
                    </a:lnTo>
                    <a:cubicBezTo>
                      <a:pt x="24634" y="22720"/>
                      <a:pt x="24515" y="16457"/>
                      <a:pt x="24515" y="16017"/>
                    </a:cubicBezTo>
                    <a:cubicBezTo>
                      <a:pt x="24563" y="14290"/>
                      <a:pt x="24765" y="12981"/>
                      <a:pt x="25135" y="11362"/>
                    </a:cubicBezTo>
                    <a:cubicBezTo>
                      <a:pt x="25408" y="10147"/>
                      <a:pt x="24920" y="8885"/>
                      <a:pt x="24206" y="7861"/>
                    </a:cubicBezTo>
                    <a:cubicBezTo>
                      <a:pt x="23301" y="6587"/>
                      <a:pt x="22075" y="5575"/>
                      <a:pt x="21158" y="4313"/>
                    </a:cubicBezTo>
                    <a:cubicBezTo>
                      <a:pt x="20503" y="3408"/>
                      <a:pt x="19491" y="1479"/>
                      <a:pt x="18693" y="682"/>
                    </a:cubicBezTo>
                    <a:cubicBezTo>
                      <a:pt x="18458" y="444"/>
                      <a:pt x="18121" y="356"/>
                      <a:pt x="17723" y="356"/>
                    </a:cubicBezTo>
                    <a:cubicBezTo>
                      <a:pt x="16597" y="356"/>
                      <a:pt x="14986" y="1061"/>
                      <a:pt x="13831" y="1061"/>
                    </a:cubicBezTo>
                    <a:cubicBezTo>
                      <a:pt x="13577" y="1061"/>
                      <a:pt x="13345" y="1027"/>
                      <a:pt x="13145" y="944"/>
                    </a:cubicBezTo>
                    <a:cubicBezTo>
                      <a:pt x="13331" y="679"/>
                      <a:pt x="13525" y="189"/>
                      <a:pt x="13277" y="189"/>
                    </a:cubicBezTo>
                    <a:cubicBezTo>
                      <a:pt x="13223" y="189"/>
                      <a:pt x="13149" y="212"/>
                      <a:pt x="13050" y="265"/>
                    </a:cubicBezTo>
                    <a:cubicBezTo>
                      <a:pt x="12276" y="669"/>
                      <a:pt x="12144" y="872"/>
                      <a:pt x="12057" y="872"/>
                    </a:cubicBezTo>
                    <a:cubicBezTo>
                      <a:pt x="11958" y="872"/>
                      <a:pt x="11917" y="615"/>
                      <a:pt x="11085" y="98"/>
                    </a:cubicBezTo>
                    <a:cubicBezTo>
                      <a:pt x="10970" y="29"/>
                      <a:pt x="10854" y="0"/>
                      <a:pt x="10730" y="0"/>
                    </a:cubicBezTo>
                    <a:close/>
                  </a:path>
                </a:pathLst>
              </a:custGeom>
              <a:solidFill>
                <a:srgbClr val="006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4"/>
              <p:cNvSpPr/>
              <p:nvPr/>
            </p:nvSpPr>
            <p:spPr>
              <a:xfrm>
                <a:off x="1294500" y="1789050"/>
                <a:ext cx="225350" cy="354150"/>
              </a:xfrm>
              <a:custGeom>
                <a:rect b="b" l="l" r="r" t="t"/>
                <a:pathLst>
                  <a:path extrusionOk="0" h="14166" w="9014">
                    <a:moveTo>
                      <a:pt x="6477" y="0"/>
                    </a:moveTo>
                    <a:cubicBezTo>
                      <a:pt x="6477" y="0"/>
                      <a:pt x="786" y="2358"/>
                      <a:pt x="786" y="2358"/>
                    </a:cubicBezTo>
                    <a:cubicBezTo>
                      <a:pt x="881" y="4644"/>
                      <a:pt x="0" y="7120"/>
                      <a:pt x="1393" y="9096"/>
                    </a:cubicBezTo>
                    <a:cubicBezTo>
                      <a:pt x="2560" y="10751"/>
                      <a:pt x="4263" y="12013"/>
                      <a:pt x="5977" y="13061"/>
                    </a:cubicBezTo>
                    <a:cubicBezTo>
                      <a:pt x="6318" y="13268"/>
                      <a:pt x="7484" y="14165"/>
                      <a:pt x="8106" y="14165"/>
                    </a:cubicBezTo>
                    <a:cubicBezTo>
                      <a:pt x="8200" y="14165"/>
                      <a:pt x="8282" y="14144"/>
                      <a:pt x="8347" y="14097"/>
                    </a:cubicBezTo>
                    <a:cubicBezTo>
                      <a:pt x="9013" y="13609"/>
                      <a:pt x="7644" y="11085"/>
                      <a:pt x="7358" y="10418"/>
                    </a:cubicBezTo>
                    <a:cubicBezTo>
                      <a:pt x="6549" y="8513"/>
                      <a:pt x="6382" y="7061"/>
                      <a:pt x="6406" y="4965"/>
                    </a:cubicBezTo>
                    <a:cubicBezTo>
                      <a:pt x="6430" y="3310"/>
                      <a:pt x="6453" y="1655"/>
                      <a:pt x="6477" y="0"/>
                    </a:cubicBezTo>
                    <a:close/>
                  </a:path>
                </a:pathLst>
              </a:custGeom>
              <a:solidFill>
                <a:srgbClr val="FA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4"/>
              <p:cNvSpPr/>
              <p:nvPr/>
            </p:nvSpPr>
            <p:spPr>
              <a:xfrm>
                <a:off x="1314150" y="1789050"/>
                <a:ext cx="142300" cy="166400"/>
              </a:xfrm>
              <a:custGeom>
                <a:rect b="b" l="l" r="r" t="t"/>
                <a:pathLst>
                  <a:path extrusionOk="0" h="6656" w="5692">
                    <a:moveTo>
                      <a:pt x="5691" y="0"/>
                    </a:moveTo>
                    <a:lnTo>
                      <a:pt x="0" y="2358"/>
                    </a:lnTo>
                    <a:lnTo>
                      <a:pt x="179" y="6644"/>
                    </a:lnTo>
                    <a:cubicBezTo>
                      <a:pt x="340" y="6652"/>
                      <a:pt x="500" y="6656"/>
                      <a:pt x="660" y="6656"/>
                    </a:cubicBezTo>
                    <a:cubicBezTo>
                      <a:pt x="2378" y="6656"/>
                      <a:pt x="4019" y="6198"/>
                      <a:pt x="5620" y="5501"/>
                    </a:cubicBezTo>
                    <a:lnTo>
                      <a:pt x="5691" y="0"/>
                    </a:lnTo>
                    <a:close/>
                  </a:path>
                </a:pathLst>
              </a:custGeom>
              <a:solidFill>
                <a:srgbClr val="FF99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4"/>
              <p:cNvSpPr/>
              <p:nvPr/>
            </p:nvSpPr>
            <p:spPr>
              <a:xfrm>
                <a:off x="1219775" y="1502425"/>
                <a:ext cx="362575" cy="419650"/>
              </a:xfrm>
              <a:custGeom>
                <a:rect b="b" l="l" r="r" t="t"/>
                <a:pathLst>
                  <a:path extrusionOk="0" h="16786" w="14503">
                    <a:moveTo>
                      <a:pt x="10263" y="0"/>
                    </a:moveTo>
                    <a:cubicBezTo>
                      <a:pt x="9300" y="0"/>
                      <a:pt x="8312" y="208"/>
                      <a:pt x="7490" y="404"/>
                    </a:cubicBezTo>
                    <a:cubicBezTo>
                      <a:pt x="6347" y="666"/>
                      <a:pt x="5204" y="952"/>
                      <a:pt x="4132" y="1512"/>
                    </a:cubicBezTo>
                    <a:cubicBezTo>
                      <a:pt x="3049" y="2059"/>
                      <a:pt x="2037" y="2916"/>
                      <a:pt x="1382" y="4119"/>
                    </a:cubicBezTo>
                    <a:cubicBezTo>
                      <a:pt x="763" y="5262"/>
                      <a:pt x="525" y="6607"/>
                      <a:pt x="358" y="7917"/>
                    </a:cubicBezTo>
                    <a:cubicBezTo>
                      <a:pt x="287" y="8453"/>
                      <a:pt x="310" y="8965"/>
                      <a:pt x="263" y="9489"/>
                    </a:cubicBezTo>
                    <a:cubicBezTo>
                      <a:pt x="215" y="10132"/>
                      <a:pt x="1" y="10691"/>
                      <a:pt x="156" y="11346"/>
                    </a:cubicBezTo>
                    <a:cubicBezTo>
                      <a:pt x="290" y="11904"/>
                      <a:pt x="744" y="12385"/>
                      <a:pt x="1221" y="12385"/>
                    </a:cubicBezTo>
                    <a:cubicBezTo>
                      <a:pt x="1334" y="12385"/>
                      <a:pt x="1449" y="12358"/>
                      <a:pt x="1561" y="12299"/>
                    </a:cubicBezTo>
                    <a:cubicBezTo>
                      <a:pt x="2300" y="15546"/>
                      <a:pt x="5143" y="16785"/>
                      <a:pt x="7864" y="16785"/>
                    </a:cubicBezTo>
                    <a:cubicBezTo>
                      <a:pt x="8605" y="16785"/>
                      <a:pt x="9336" y="16693"/>
                      <a:pt x="10014" y="16525"/>
                    </a:cubicBezTo>
                    <a:cubicBezTo>
                      <a:pt x="11014" y="16275"/>
                      <a:pt x="11836" y="16037"/>
                      <a:pt x="12562" y="15156"/>
                    </a:cubicBezTo>
                    <a:cubicBezTo>
                      <a:pt x="13276" y="14287"/>
                      <a:pt x="13895" y="13180"/>
                      <a:pt x="14145" y="12013"/>
                    </a:cubicBezTo>
                    <a:cubicBezTo>
                      <a:pt x="14503" y="10334"/>
                      <a:pt x="14145" y="8655"/>
                      <a:pt x="13955" y="7012"/>
                    </a:cubicBezTo>
                    <a:cubicBezTo>
                      <a:pt x="13764" y="5452"/>
                      <a:pt x="14288" y="3036"/>
                      <a:pt x="13562" y="1702"/>
                    </a:cubicBezTo>
                    <a:cubicBezTo>
                      <a:pt x="12835" y="384"/>
                      <a:pt x="11573" y="0"/>
                      <a:pt x="10263" y="0"/>
                    </a:cubicBezTo>
                    <a:close/>
                  </a:path>
                </a:pathLst>
              </a:custGeom>
              <a:solidFill>
                <a:srgbClr val="FA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4"/>
              <p:cNvSpPr/>
              <p:nvPr/>
            </p:nvSpPr>
            <p:spPr>
              <a:xfrm>
                <a:off x="1167400" y="1680400"/>
                <a:ext cx="117000" cy="140600"/>
              </a:xfrm>
              <a:custGeom>
                <a:rect b="b" l="l" r="r" t="t"/>
                <a:pathLst>
                  <a:path extrusionOk="0" h="5624" w="4680">
                    <a:moveTo>
                      <a:pt x="1283" y="1"/>
                    </a:moveTo>
                    <a:cubicBezTo>
                      <a:pt x="1149" y="1"/>
                      <a:pt x="1014" y="31"/>
                      <a:pt x="881" y="96"/>
                    </a:cubicBezTo>
                    <a:cubicBezTo>
                      <a:pt x="358" y="358"/>
                      <a:pt x="131" y="1000"/>
                      <a:pt x="96" y="1584"/>
                    </a:cubicBezTo>
                    <a:cubicBezTo>
                      <a:pt x="0" y="3322"/>
                      <a:pt x="1227" y="5049"/>
                      <a:pt x="2894" y="5537"/>
                    </a:cubicBezTo>
                    <a:cubicBezTo>
                      <a:pt x="3080" y="5590"/>
                      <a:pt x="3284" y="5623"/>
                      <a:pt x="3484" y="5623"/>
                    </a:cubicBezTo>
                    <a:cubicBezTo>
                      <a:pt x="3821" y="5623"/>
                      <a:pt x="4144" y="5529"/>
                      <a:pt x="4346" y="5275"/>
                    </a:cubicBezTo>
                    <a:cubicBezTo>
                      <a:pt x="4679" y="4846"/>
                      <a:pt x="4525" y="4239"/>
                      <a:pt x="4310" y="3751"/>
                    </a:cubicBezTo>
                    <a:cubicBezTo>
                      <a:pt x="3943" y="2886"/>
                      <a:pt x="2604" y="1"/>
                      <a:pt x="1283" y="1"/>
                    </a:cubicBezTo>
                    <a:close/>
                  </a:path>
                </a:pathLst>
              </a:custGeom>
              <a:solidFill>
                <a:srgbClr val="FA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4"/>
              <p:cNvSpPr/>
              <p:nvPr/>
            </p:nvSpPr>
            <p:spPr>
              <a:xfrm>
                <a:off x="1134050" y="1407850"/>
                <a:ext cx="465575" cy="466050"/>
              </a:xfrm>
              <a:custGeom>
                <a:rect b="b" l="l" r="r" t="t"/>
                <a:pathLst>
                  <a:path extrusionOk="0" h="18642" w="18623">
                    <a:moveTo>
                      <a:pt x="8776" y="1"/>
                    </a:moveTo>
                    <a:cubicBezTo>
                      <a:pt x="4983" y="1"/>
                      <a:pt x="1260" y="1945"/>
                      <a:pt x="477" y="5747"/>
                    </a:cubicBezTo>
                    <a:cubicBezTo>
                      <a:pt x="1" y="8057"/>
                      <a:pt x="620" y="10450"/>
                      <a:pt x="1465" y="12688"/>
                    </a:cubicBezTo>
                    <a:cubicBezTo>
                      <a:pt x="1355" y="12247"/>
                      <a:pt x="1860" y="11899"/>
                      <a:pt x="2350" y="11899"/>
                    </a:cubicBezTo>
                    <a:cubicBezTo>
                      <a:pt x="2442" y="11899"/>
                      <a:pt x="2533" y="11912"/>
                      <a:pt x="2620" y="11938"/>
                    </a:cubicBezTo>
                    <a:cubicBezTo>
                      <a:pt x="3168" y="12105"/>
                      <a:pt x="3513" y="12605"/>
                      <a:pt x="3751" y="13093"/>
                    </a:cubicBezTo>
                    <a:cubicBezTo>
                      <a:pt x="4632" y="14808"/>
                      <a:pt x="4847" y="16808"/>
                      <a:pt x="4359" y="18641"/>
                    </a:cubicBezTo>
                    <a:cubicBezTo>
                      <a:pt x="5763" y="16832"/>
                      <a:pt x="6144" y="14367"/>
                      <a:pt x="5359" y="12236"/>
                    </a:cubicBezTo>
                    <a:cubicBezTo>
                      <a:pt x="5216" y="11855"/>
                      <a:pt x="5037" y="11438"/>
                      <a:pt x="5204" y="11069"/>
                    </a:cubicBezTo>
                    <a:cubicBezTo>
                      <a:pt x="5335" y="10783"/>
                      <a:pt x="5632" y="10605"/>
                      <a:pt x="5894" y="10426"/>
                    </a:cubicBezTo>
                    <a:cubicBezTo>
                      <a:pt x="7026" y="9676"/>
                      <a:pt x="7811" y="8521"/>
                      <a:pt x="8073" y="7259"/>
                    </a:cubicBezTo>
                    <a:cubicBezTo>
                      <a:pt x="9490" y="9200"/>
                      <a:pt x="11990" y="10438"/>
                      <a:pt x="14526" y="10462"/>
                    </a:cubicBezTo>
                    <a:cubicBezTo>
                      <a:pt x="15431" y="10462"/>
                      <a:pt x="16098" y="10498"/>
                      <a:pt x="16979" y="10700"/>
                    </a:cubicBezTo>
                    <a:cubicBezTo>
                      <a:pt x="17705" y="10879"/>
                      <a:pt x="18015" y="11879"/>
                      <a:pt x="17479" y="12367"/>
                    </a:cubicBezTo>
                    <a:cubicBezTo>
                      <a:pt x="17884" y="12367"/>
                      <a:pt x="18217" y="12069"/>
                      <a:pt x="18372" y="11724"/>
                    </a:cubicBezTo>
                    <a:cubicBezTo>
                      <a:pt x="18622" y="11129"/>
                      <a:pt x="18182" y="10164"/>
                      <a:pt x="18063" y="9545"/>
                    </a:cubicBezTo>
                    <a:cubicBezTo>
                      <a:pt x="17932" y="8771"/>
                      <a:pt x="17824" y="7985"/>
                      <a:pt x="17682" y="7211"/>
                    </a:cubicBezTo>
                    <a:cubicBezTo>
                      <a:pt x="17384" y="5664"/>
                      <a:pt x="16955" y="4104"/>
                      <a:pt x="15872" y="2901"/>
                    </a:cubicBezTo>
                    <a:cubicBezTo>
                      <a:pt x="15086" y="2020"/>
                      <a:pt x="14110" y="1342"/>
                      <a:pt x="13014" y="865"/>
                    </a:cubicBezTo>
                    <a:cubicBezTo>
                      <a:pt x="11700" y="287"/>
                      <a:pt x="10233" y="1"/>
                      <a:pt x="8776" y="1"/>
                    </a:cubicBezTo>
                    <a:close/>
                  </a:path>
                </a:pathLst>
              </a:custGeom>
              <a:solidFill>
                <a:srgbClr val="FC46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4"/>
              <p:cNvSpPr/>
              <p:nvPr/>
            </p:nvSpPr>
            <p:spPr>
              <a:xfrm>
                <a:off x="1100425" y="2857625"/>
                <a:ext cx="632850" cy="1618825"/>
              </a:xfrm>
              <a:custGeom>
                <a:rect b="b" l="l" r="r" t="t"/>
                <a:pathLst>
                  <a:path extrusionOk="0" h="64753" w="25314">
                    <a:moveTo>
                      <a:pt x="4513" y="0"/>
                    </a:moveTo>
                    <a:cubicBezTo>
                      <a:pt x="4513" y="0"/>
                      <a:pt x="929" y="3727"/>
                      <a:pt x="512" y="11573"/>
                    </a:cubicBezTo>
                    <a:cubicBezTo>
                      <a:pt x="0" y="21360"/>
                      <a:pt x="16776" y="64473"/>
                      <a:pt x="16776" y="64473"/>
                    </a:cubicBezTo>
                    <a:cubicBezTo>
                      <a:pt x="16776" y="64473"/>
                      <a:pt x="18411" y="64752"/>
                      <a:pt x="20071" y="64752"/>
                    </a:cubicBezTo>
                    <a:cubicBezTo>
                      <a:pt x="21496" y="64752"/>
                      <a:pt x="22939" y="64546"/>
                      <a:pt x="23384" y="63782"/>
                    </a:cubicBezTo>
                    <a:cubicBezTo>
                      <a:pt x="24349" y="62139"/>
                      <a:pt x="15395" y="12812"/>
                      <a:pt x="15395" y="12812"/>
                    </a:cubicBezTo>
                    <a:lnTo>
                      <a:pt x="25313" y="8823"/>
                    </a:lnTo>
                    <a:cubicBezTo>
                      <a:pt x="25313" y="8823"/>
                      <a:pt x="24896" y="3453"/>
                      <a:pt x="22277" y="691"/>
                    </a:cubicBezTo>
                    <a:cubicBezTo>
                      <a:pt x="21767" y="1480"/>
                      <a:pt x="20098" y="1762"/>
                      <a:pt x="17974" y="1762"/>
                    </a:cubicBezTo>
                    <a:cubicBezTo>
                      <a:pt x="12665" y="1762"/>
                      <a:pt x="4513" y="0"/>
                      <a:pt x="4513" y="0"/>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4"/>
              <p:cNvSpPr/>
              <p:nvPr/>
            </p:nvSpPr>
            <p:spPr>
              <a:xfrm>
                <a:off x="1213225" y="2791250"/>
                <a:ext cx="457400" cy="112750"/>
              </a:xfrm>
              <a:custGeom>
                <a:rect b="b" l="l" r="r" t="t"/>
                <a:pathLst>
                  <a:path extrusionOk="0" h="4510" w="18296">
                    <a:moveTo>
                      <a:pt x="775" y="0"/>
                    </a:moveTo>
                    <a:lnTo>
                      <a:pt x="1" y="2655"/>
                    </a:lnTo>
                    <a:cubicBezTo>
                      <a:pt x="1" y="2655"/>
                      <a:pt x="4478" y="4001"/>
                      <a:pt x="11371" y="4429"/>
                    </a:cubicBezTo>
                    <a:cubicBezTo>
                      <a:pt x="12242" y="4485"/>
                      <a:pt x="12995" y="4509"/>
                      <a:pt x="13645" y="4509"/>
                    </a:cubicBezTo>
                    <a:cubicBezTo>
                      <a:pt x="18147" y="4509"/>
                      <a:pt x="17765" y="3346"/>
                      <a:pt x="17765" y="3346"/>
                    </a:cubicBezTo>
                    <a:cubicBezTo>
                      <a:pt x="17765" y="3346"/>
                      <a:pt x="18296" y="713"/>
                      <a:pt x="17955" y="713"/>
                    </a:cubicBezTo>
                    <a:cubicBezTo>
                      <a:pt x="17921" y="713"/>
                      <a:pt x="17878" y="739"/>
                      <a:pt x="17825" y="798"/>
                    </a:cubicBezTo>
                    <a:cubicBezTo>
                      <a:pt x="16625" y="1087"/>
                      <a:pt x="15058" y="1198"/>
                      <a:pt x="13360" y="1198"/>
                    </a:cubicBezTo>
                    <a:cubicBezTo>
                      <a:pt x="7776" y="1198"/>
                      <a:pt x="775" y="0"/>
                      <a:pt x="775" y="0"/>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4"/>
              <p:cNvSpPr/>
              <p:nvPr/>
            </p:nvSpPr>
            <p:spPr>
              <a:xfrm>
                <a:off x="1314450" y="2190400"/>
                <a:ext cx="390075" cy="666275"/>
              </a:xfrm>
              <a:custGeom>
                <a:rect b="b" l="l" r="r" t="t"/>
                <a:pathLst>
                  <a:path extrusionOk="0" h="26651" w="15603">
                    <a:moveTo>
                      <a:pt x="14180" y="1"/>
                    </a:moveTo>
                    <a:cubicBezTo>
                      <a:pt x="14106" y="1"/>
                      <a:pt x="14030" y="7"/>
                      <a:pt x="13954" y="20"/>
                    </a:cubicBezTo>
                    <a:lnTo>
                      <a:pt x="0" y="2341"/>
                    </a:lnTo>
                    <a:cubicBezTo>
                      <a:pt x="0" y="2341"/>
                      <a:pt x="2393" y="22082"/>
                      <a:pt x="429" y="25558"/>
                    </a:cubicBezTo>
                    <a:cubicBezTo>
                      <a:pt x="1177" y="26413"/>
                      <a:pt x="3278" y="26650"/>
                      <a:pt x="5376" y="26650"/>
                    </a:cubicBezTo>
                    <a:cubicBezTo>
                      <a:pt x="7983" y="26650"/>
                      <a:pt x="10585" y="26285"/>
                      <a:pt x="10585" y="26285"/>
                    </a:cubicBezTo>
                    <a:lnTo>
                      <a:pt x="13776" y="24832"/>
                    </a:lnTo>
                    <a:lnTo>
                      <a:pt x="15538" y="1472"/>
                    </a:lnTo>
                    <a:cubicBezTo>
                      <a:pt x="15603" y="657"/>
                      <a:pt x="14954" y="1"/>
                      <a:pt x="14180" y="1"/>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4"/>
              <p:cNvSpPr/>
              <p:nvPr/>
            </p:nvSpPr>
            <p:spPr>
              <a:xfrm>
                <a:off x="1183775" y="2013175"/>
                <a:ext cx="257950" cy="331200"/>
              </a:xfrm>
              <a:custGeom>
                <a:rect b="b" l="l" r="r" t="t"/>
                <a:pathLst>
                  <a:path extrusionOk="0" h="13248" w="10318">
                    <a:moveTo>
                      <a:pt x="2024" y="0"/>
                    </a:moveTo>
                    <a:lnTo>
                      <a:pt x="0" y="584"/>
                    </a:lnTo>
                    <a:cubicBezTo>
                      <a:pt x="0" y="584"/>
                      <a:pt x="7180" y="8930"/>
                      <a:pt x="7692" y="12335"/>
                    </a:cubicBezTo>
                    <a:cubicBezTo>
                      <a:pt x="7773" y="12874"/>
                      <a:pt x="8772" y="13248"/>
                      <a:pt x="9510" y="13248"/>
                    </a:cubicBezTo>
                    <a:cubicBezTo>
                      <a:pt x="9963" y="13248"/>
                      <a:pt x="10317" y="13107"/>
                      <a:pt x="10299" y="12776"/>
                    </a:cubicBezTo>
                    <a:cubicBezTo>
                      <a:pt x="10013" y="7763"/>
                      <a:pt x="2024" y="0"/>
                      <a:pt x="2024" y="0"/>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4"/>
              <p:cNvSpPr/>
              <p:nvPr/>
            </p:nvSpPr>
            <p:spPr>
              <a:xfrm>
                <a:off x="1466850" y="1987875"/>
                <a:ext cx="232525" cy="297400"/>
              </a:xfrm>
              <a:custGeom>
                <a:rect b="b" l="l" r="r" t="t"/>
                <a:pathLst>
                  <a:path extrusionOk="0" h="11896" w="9301">
                    <a:moveTo>
                      <a:pt x="1810" y="0"/>
                    </a:moveTo>
                    <a:lnTo>
                      <a:pt x="0" y="72"/>
                    </a:lnTo>
                    <a:cubicBezTo>
                      <a:pt x="0" y="72"/>
                      <a:pt x="6239" y="5870"/>
                      <a:pt x="7037" y="10668"/>
                    </a:cubicBezTo>
                    <a:cubicBezTo>
                      <a:pt x="7138" y="11276"/>
                      <a:pt x="8250" y="11895"/>
                      <a:pt x="8872" y="11895"/>
                    </a:cubicBezTo>
                    <a:cubicBezTo>
                      <a:pt x="9128" y="11895"/>
                      <a:pt x="9301" y="11791"/>
                      <a:pt x="9287" y="11538"/>
                    </a:cubicBezTo>
                    <a:cubicBezTo>
                      <a:pt x="8989" y="6525"/>
                      <a:pt x="1810" y="0"/>
                      <a:pt x="1810" y="0"/>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4"/>
              <p:cNvSpPr/>
              <p:nvPr/>
            </p:nvSpPr>
            <p:spPr>
              <a:xfrm>
                <a:off x="1412375" y="2310525"/>
                <a:ext cx="208375" cy="179825"/>
              </a:xfrm>
              <a:custGeom>
                <a:rect b="b" l="l" r="r" t="t"/>
                <a:pathLst>
                  <a:path extrusionOk="0" h="7193" w="8335">
                    <a:moveTo>
                      <a:pt x="8335" y="1"/>
                    </a:moveTo>
                    <a:lnTo>
                      <a:pt x="429" y="1239"/>
                    </a:lnTo>
                    <a:cubicBezTo>
                      <a:pt x="429" y="1239"/>
                      <a:pt x="0" y="5525"/>
                      <a:pt x="1369" y="6097"/>
                    </a:cubicBezTo>
                    <a:cubicBezTo>
                      <a:pt x="2751" y="6680"/>
                      <a:pt x="5870" y="7192"/>
                      <a:pt x="5870" y="7192"/>
                    </a:cubicBezTo>
                    <a:lnTo>
                      <a:pt x="8263" y="5668"/>
                    </a:lnTo>
                    <a:lnTo>
                      <a:pt x="83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4"/>
              <p:cNvSpPr/>
              <p:nvPr/>
            </p:nvSpPr>
            <p:spPr>
              <a:xfrm>
                <a:off x="1372475" y="2254575"/>
                <a:ext cx="34250" cy="34250"/>
              </a:xfrm>
              <a:custGeom>
                <a:rect b="b" l="l" r="r" t="t"/>
                <a:pathLst>
                  <a:path extrusionOk="0" h="1370" w="1370">
                    <a:moveTo>
                      <a:pt x="691" y="0"/>
                    </a:moveTo>
                    <a:cubicBezTo>
                      <a:pt x="310" y="0"/>
                      <a:pt x="1" y="298"/>
                      <a:pt x="1" y="679"/>
                    </a:cubicBezTo>
                    <a:cubicBezTo>
                      <a:pt x="1" y="1060"/>
                      <a:pt x="310" y="1370"/>
                      <a:pt x="691" y="1370"/>
                    </a:cubicBezTo>
                    <a:cubicBezTo>
                      <a:pt x="1060" y="1370"/>
                      <a:pt x="1370" y="1060"/>
                      <a:pt x="1370" y="679"/>
                    </a:cubicBezTo>
                    <a:cubicBezTo>
                      <a:pt x="1370" y="298"/>
                      <a:pt x="1060" y="0"/>
                      <a:pt x="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4"/>
              <p:cNvSpPr/>
              <p:nvPr/>
            </p:nvSpPr>
            <p:spPr>
              <a:xfrm>
                <a:off x="1634425" y="2209925"/>
                <a:ext cx="34550" cy="34550"/>
              </a:xfrm>
              <a:custGeom>
                <a:rect b="b" l="l" r="r" t="t"/>
                <a:pathLst>
                  <a:path extrusionOk="0" h="1382" w="1382">
                    <a:moveTo>
                      <a:pt x="691" y="1"/>
                    </a:moveTo>
                    <a:cubicBezTo>
                      <a:pt x="310" y="1"/>
                      <a:pt x="0" y="310"/>
                      <a:pt x="0" y="691"/>
                    </a:cubicBezTo>
                    <a:cubicBezTo>
                      <a:pt x="0" y="1072"/>
                      <a:pt x="310" y="1382"/>
                      <a:pt x="691" y="1382"/>
                    </a:cubicBezTo>
                    <a:cubicBezTo>
                      <a:pt x="1072" y="1382"/>
                      <a:pt x="1381" y="1072"/>
                      <a:pt x="1381" y="691"/>
                    </a:cubicBezTo>
                    <a:cubicBezTo>
                      <a:pt x="1381" y="310"/>
                      <a:pt x="1072" y="1"/>
                      <a:pt x="6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4"/>
              <p:cNvSpPr/>
              <p:nvPr/>
            </p:nvSpPr>
            <p:spPr>
              <a:xfrm>
                <a:off x="4167775" y="3312150"/>
                <a:ext cx="384000" cy="139300"/>
              </a:xfrm>
              <a:custGeom>
                <a:rect b="b" l="l" r="r" t="t"/>
                <a:pathLst>
                  <a:path extrusionOk="0" h="5572" w="15360">
                    <a:moveTo>
                      <a:pt x="15181" y="0"/>
                    </a:moveTo>
                    <a:lnTo>
                      <a:pt x="15181" y="0"/>
                    </a:lnTo>
                    <a:cubicBezTo>
                      <a:pt x="14157" y="977"/>
                      <a:pt x="12692" y="1298"/>
                      <a:pt x="11299" y="1572"/>
                    </a:cubicBezTo>
                    <a:cubicBezTo>
                      <a:pt x="9216" y="1989"/>
                      <a:pt x="7120" y="2382"/>
                      <a:pt x="5037" y="2822"/>
                    </a:cubicBezTo>
                    <a:cubicBezTo>
                      <a:pt x="3620" y="3120"/>
                      <a:pt x="0" y="2715"/>
                      <a:pt x="1048" y="4144"/>
                    </a:cubicBezTo>
                    <a:cubicBezTo>
                      <a:pt x="1803" y="5182"/>
                      <a:pt x="3676" y="5572"/>
                      <a:pt x="5772" y="5572"/>
                    </a:cubicBezTo>
                    <a:cubicBezTo>
                      <a:pt x="8770" y="5572"/>
                      <a:pt x="12225" y="4775"/>
                      <a:pt x="13514" y="3941"/>
                    </a:cubicBezTo>
                    <a:cubicBezTo>
                      <a:pt x="15145" y="2858"/>
                      <a:pt x="15359" y="1941"/>
                      <a:pt x="15181" y="0"/>
                    </a:cubicBezTo>
                    <a:close/>
                  </a:path>
                </a:pathLst>
              </a:custGeom>
              <a:solidFill>
                <a:srgbClr val="FA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4"/>
              <p:cNvSpPr/>
              <p:nvPr/>
            </p:nvSpPr>
            <p:spPr>
              <a:xfrm>
                <a:off x="1621925" y="2386825"/>
                <a:ext cx="4776200" cy="1864150"/>
              </a:xfrm>
              <a:custGeom>
                <a:rect b="b" l="l" r="r" t="t"/>
                <a:pathLst>
                  <a:path extrusionOk="0" h="74566" w="191048">
                    <a:moveTo>
                      <a:pt x="8203" y="1"/>
                    </a:moveTo>
                    <a:cubicBezTo>
                      <a:pt x="7156" y="1"/>
                      <a:pt x="6576" y="721"/>
                      <a:pt x="6358" y="3152"/>
                    </a:cubicBezTo>
                    <a:cubicBezTo>
                      <a:pt x="5691" y="10736"/>
                      <a:pt x="3941" y="18011"/>
                      <a:pt x="2703" y="25512"/>
                    </a:cubicBezTo>
                    <a:cubicBezTo>
                      <a:pt x="0" y="41919"/>
                      <a:pt x="1727" y="59087"/>
                      <a:pt x="7644" y="74565"/>
                    </a:cubicBezTo>
                    <a:cubicBezTo>
                      <a:pt x="43875" y="73768"/>
                      <a:pt x="80094" y="72970"/>
                      <a:pt x="116312" y="72184"/>
                    </a:cubicBezTo>
                    <a:cubicBezTo>
                      <a:pt x="131886" y="71839"/>
                      <a:pt x="147459" y="71494"/>
                      <a:pt x="163032" y="71148"/>
                    </a:cubicBezTo>
                    <a:cubicBezTo>
                      <a:pt x="170819" y="70982"/>
                      <a:pt x="178618" y="70863"/>
                      <a:pt x="186393" y="70636"/>
                    </a:cubicBezTo>
                    <a:cubicBezTo>
                      <a:pt x="190500" y="70529"/>
                      <a:pt x="190119" y="69148"/>
                      <a:pt x="188512" y="65826"/>
                    </a:cubicBezTo>
                    <a:cubicBezTo>
                      <a:pt x="186904" y="62516"/>
                      <a:pt x="185357" y="59183"/>
                      <a:pt x="184333" y="55635"/>
                    </a:cubicBezTo>
                    <a:cubicBezTo>
                      <a:pt x="182964" y="50848"/>
                      <a:pt x="182571" y="45657"/>
                      <a:pt x="184107" y="40919"/>
                    </a:cubicBezTo>
                    <a:cubicBezTo>
                      <a:pt x="185273" y="37287"/>
                      <a:pt x="187512" y="34096"/>
                      <a:pt x="188893" y="30560"/>
                    </a:cubicBezTo>
                    <a:cubicBezTo>
                      <a:pt x="190929" y="25381"/>
                      <a:pt x="191048" y="19487"/>
                      <a:pt x="189250" y="14237"/>
                    </a:cubicBezTo>
                    <a:cubicBezTo>
                      <a:pt x="188155" y="11010"/>
                      <a:pt x="186321" y="8034"/>
                      <a:pt x="183976" y="5569"/>
                    </a:cubicBezTo>
                    <a:cubicBezTo>
                      <a:pt x="181113" y="2541"/>
                      <a:pt x="179421" y="1926"/>
                      <a:pt x="175755" y="1926"/>
                    </a:cubicBezTo>
                    <a:cubicBezTo>
                      <a:pt x="175457" y="1926"/>
                      <a:pt x="175146" y="1930"/>
                      <a:pt x="174820" y="1938"/>
                    </a:cubicBezTo>
                    <a:cubicBezTo>
                      <a:pt x="165735" y="2128"/>
                      <a:pt x="156663" y="2319"/>
                      <a:pt x="147578" y="2521"/>
                    </a:cubicBezTo>
                    <a:lnTo>
                      <a:pt x="93107" y="3676"/>
                    </a:lnTo>
                    <a:lnTo>
                      <a:pt x="65330" y="4259"/>
                    </a:lnTo>
                    <a:cubicBezTo>
                      <a:pt x="60128" y="4369"/>
                      <a:pt x="54915" y="4479"/>
                      <a:pt x="49703" y="4479"/>
                    </a:cubicBezTo>
                    <a:cubicBezTo>
                      <a:pt x="40813" y="4479"/>
                      <a:pt x="31925" y="4159"/>
                      <a:pt x="23098" y="2973"/>
                    </a:cubicBezTo>
                    <a:cubicBezTo>
                      <a:pt x="19598" y="2509"/>
                      <a:pt x="16109" y="1902"/>
                      <a:pt x="12657" y="1128"/>
                    </a:cubicBezTo>
                    <a:cubicBezTo>
                      <a:pt x="10670" y="677"/>
                      <a:pt x="9218" y="1"/>
                      <a:pt x="82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4"/>
              <p:cNvSpPr/>
              <p:nvPr/>
            </p:nvSpPr>
            <p:spPr>
              <a:xfrm>
                <a:off x="1690375" y="2659400"/>
                <a:ext cx="243500" cy="127400"/>
              </a:xfrm>
              <a:custGeom>
                <a:rect b="b" l="l" r="r" t="t"/>
                <a:pathLst>
                  <a:path extrusionOk="0" h="5096" w="9740">
                    <a:moveTo>
                      <a:pt x="5583" y="1"/>
                    </a:moveTo>
                    <a:cubicBezTo>
                      <a:pt x="4789" y="1"/>
                      <a:pt x="3992" y="146"/>
                      <a:pt x="3251" y="429"/>
                    </a:cubicBezTo>
                    <a:cubicBezTo>
                      <a:pt x="2632" y="667"/>
                      <a:pt x="1691" y="1274"/>
                      <a:pt x="1048" y="2024"/>
                    </a:cubicBezTo>
                    <a:cubicBezTo>
                      <a:pt x="334" y="2845"/>
                      <a:pt x="1" y="3834"/>
                      <a:pt x="846" y="4679"/>
                    </a:cubicBezTo>
                    <a:cubicBezTo>
                      <a:pt x="1159" y="4988"/>
                      <a:pt x="1619" y="5096"/>
                      <a:pt x="2118" y="5096"/>
                    </a:cubicBezTo>
                    <a:cubicBezTo>
                      <a:pt x="2926" y="5096"/>
                      <a:pt x="3839" y="4813"/>
                      <a:pt x="4406" y="4643"/>
                    </a:cubicBezTo>
                    <a:cubicBezTo>
                      <a:pt x="5608" y="4274"/>
                      <a:pt x="6823" y="3917"/>
                      <a:pt x="8025" y="3560"/>
                    </a:cubicBezTo>
                    <a:cubicBezTo>
                      <a:pt x="8799" y="3322"/>
                      <a:pt x="9740" y="2869"/>
                      <a:pt x="9692" y="2060"/>
                    </a:cubicBezTo>
                    <a:cubicBezTo>
                      <a:pt x="9657" y="1572"/>
                      <a:pt x="9252" y="1191"/>
                      <a:pt x="8835" y="929"/>
                    </a:cubicBezTo>
                    <a:cubicBezTo>
                      <a:pt x="7872" y="303"/>
                      <a:pt x="6730" y="1"/>
                      <a:pt x="5583" y="1"/>
                    </a:cubicBezTo>
                    <a:close/>
                  </a:path>
                </a:pathLst>
              </a:custGeom>
              <a:solidFill>
                <a:srgbClr val="FA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4"/>
              <p:cNvSpPr/>
              <p:nvPr/>
            </p:nvSpPr>
            <p:spPr>
              <a:xfrm>
                <a:off x="1063525" y="2054250"/>
                <a:ext cx="672425" cy="742550"/>
              </a:xfrm>
              <a:custGeom>
                <a:rect b="b" l="l" r="r" t="t"/>
                <a:pathLst>
                  <a:path extrusionOk="0" h="29702" w="26897">
                    <a:moveTo>
                      <a:pt x="5120" y="1"/>
                    </a:moveTo>
                    <a:lnTo>
                      <a:pt x="2941" y="1096"/>
                    </a:lnTo>
                    <a:cubicBezTo>
                      <a:pt x="1310" y="2656"/>
                      <a:pt x="0" y="6585"/>
                      <a:pt x="560" y="8775"/>
                    </a:cubicBezTo>
                    <a:cubicBezTo>
                      <a:pt x="2024" y="14550"/>
                      <a:pt x="4822" y="25432"/>
                      <a:pt x="5334" y="26230"/>
                    </a:cubicBezTo>
                    <a:cubicBezTo>
                      <a:pt x="5988" y="27249"/>
                      <a:pt x="22126" y="29702"/>
                      <a:pt x="25229" y="29702"/>
                    </a:cubicBezTo>
                    <a:cubicBezTo>
                      <a:pt x="25460" y="29702"/>
                      <a:pt x="25619" y="29688"/>
                      <a:pt x="25694" y="29659"/>
                    </a:cubicBezTo>
                    <a:cubicBezTo>
                      <a:pt x="26753" y="29254"/>
                      <a:pt x="26896" y="25182"/>
                      <a:pt x="26896" y="25182"/>
                    </a:cubicBezTo>
                    <a:lnTo>
                      <a:pt x="12204" y="21860"/>
                    </a:lnTo>
                    <a:lnTo>
                      <a:pt x="5120" y="1"/>
                    </a:lnTo>
                    <a:close/>
                  </a:path>
                </a:pathLst>
              </a:custGeom>
              <a:solidFill>
                <a:srgbClr val="006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4"/>
              <p:cNvSpPr/>
              <p:nvPr/>
            </p:nvSpPr>
            <p:spPr>
              <a:xfrm>
                <a:off x="5761125" y="2374825"/>
                <a:ext cx="245000" cy="248400"/>
              </a:xfrm>
              <a:custGeom>
                <a:rect b="b" l="l" r="r" t="t"/>
                <a:pathLst>
                  <a:path extrusionOk="0" h="9936" w="9800">
                    <a:moveTo>
                      <a:pt x="5486" y="0"/>
                    </a:moveTo>
                    <a:cubicBezTo>
                      <a:pt x="5459" y="0"/>
                      <a:pt x="5433" y="0"/>
                      <a:pt x="5406" y="1"/>
                    </a:cubicBezTo>
                    <a:cubicBezTo>
                      <a:pt x="4156" y="24"/>
                      <a:pt x="3179" y="310"/>
                      <a:pt x="2072" y="905"/>
                    </a:cubicBezTo>
                    <a:cubicBezTo>
                      <a:pt x="1620" y="1144"/>
                      <a:pt x="0" y="2632"/>
                      <a:pt x="0" y="2632"/>
                    </a:cubicBezTo>
                    <a:cubicBezTo>
                      <a:pt x="40" y="2649"/>
                      <a:pt x="179" y="2656"/>
                      <a:pt x="378" y="2656"/>
                    </a:cubicBezTo>
                    <a:cubicBezTo>
                      <a:pt x="1018" y="2656"/>
                      <a:pt x="2272" y="2587"/>
                      <a:pt x="2763" y="2587"/>
                    </a:cubicBezTo>
                    <a:cubicBezTo>
                      <a:pt x="2859" y="2587"/>
                      <a:pt x="2926" y="2590"/>
                      <a:pt x="2953" y="2596"/>
                    </a:cubicBezTo>
                    <a:cubicBezTo>
                      <a:pt x="1775" y="3251"/>
                      <a:pt x="1096" y="4954"/>
                      <a:pt x="751" y="6180"/>
                    </a:cubicBezTo>
                    <a:cubicBezTo>
                      <a:pt x="560" y="6882"/>
                      <a:pt x="393" y="7704"/>
                      <a:pt x="524" y="8442"/>
                    </a:cubicBezTo>
                    <a:cubicBezTo>
                      <a:pt x="600" y="8840"/>
                      <a:pt x="1169" y="9935"/>
                      <a:pt x="1752" y="9935"/>
                    </a:cubicBezTo>
                    <a:cubicBezTo>
                      <a:pt x="1815" y="9935"/>
                      <a:pt x="1878" y="9923"/>
                      <a:pt x="1941" y="9895"/>
                    </a:cubicBezTo>
                    <a:cubicBezTo>
                      <a:pt x="3072" y="9323"/>
                      <a:pt x="4430" y="8883"/>
                      <a:pt x="5477" y="8204"/>
                    </a:cubicBezTo>
                    <a:cubicBezTo>
                      <a:pt x="6323" y="7656"/>
                      <a:pt x="7097" y="6668"/>
                      <a:pt x="7740" y="5918"/>
                    </a:cubicBezTo>
                    <a:cubicBezTo>
                      <a:pt x="8680" y="4811"/>
                      <a:pt x="9799" y="2572"/>
                      <a:pt x="8466" y="1108"/>
                    </a:cubicBezTo>
                    <a:cubicBezTo>
                      <a:pt x="7663" y="247"/>
                      <a:pt x="6600" y="0"/>
                      <a:pt x="5486" y="0"/>
                    </a:cubicBezTo>
                    <a:close/>
                  </a:path>
                </a:pathLst>
              </a:custGeom>
              <a:solidFill>
                <a:srgbClr val="DC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4"/>
              <p:cNvSpPr/>
              <p:nvPr/>
            </p:nvSpPr>
            <p:spPr>
              <a:xfrm>
                <a:off x="6099850" y="2922575"/>
                <a:ext cx="235775" cy="206300"/>
              </a:xfrm>
              <a:custGeom>
                <a:rect b="b" l="l" r="r" t="t"/>
                <a:pathLst>
                  <a:path extrusionOk="0" h="8252" w="9431">
                    <a:moveTo>
                      <a:pt x="5158" y="1"/>
                    </a:moveTo>
                    <a:cubicBezTo>
                      <a:pt x="2380" y="1"/>
                      <a:pt x="11" y="3240"/>
                      <a:pt x="1" y="5927"/>
                    </a:cubicBezTo>
                    <a:cubicBezTo>
                      <a:pt x="1" y="5939"/>
                      <a:pt x="1" y="5951"/>
                      <a:pt x="1" y="5963"/>
                    </a:cubicBezTo>
                    <a:cubicBezTo>
                      <a:pt x="16" y="7644"/>
                      <a:pt x="642" y="8251"/>
                      <a:pt x="1546" y="8251"/>
                    </a:cubicBezTo>
                    <a:cubicBezTo>
                      <a:pt x="3508" y="8251"/>
                      <a:pt x="6777" y="5385"/>
                      <a:pt x="7918" y="4439"/>
                    </a:cubicBezTo>
                    <a:cubicBezTo>
                      <a:pt x="8978" y="3558"/>
                      <a:pt x="9431" y="3272"/>
                      <a:pt x="8692" y="2034"/>
                    </a:cubicBezTo>
                    <a:cubicBezTo>
                      <a:pt x="8180" y="1189"/>
                      <a:pt x="7454" y="653"/>
                      <a:pt x="6561" y="284"/>
                    </a:cubicBezTo>
                    <a:cubicBezTo>
                      <a:pt x="6088" y="89"/>
                      <a:pt x="5617" y="1"/>
                      <a:pt x="5158" y="1"/>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4"/>
              <p:cNvSpPr/>
              <p:nvPr/>
            </p:nvSpPr>
            <p:spPr>
              <a:xfrm>
                <a:off x="6238275" y="2051575"/>
                <a:ext cx="670925" cy="958775"/>
              </a:xfrm>
              <a:custGeom>
                <a:rect b="b" l="l" r="r" t="t"/>
                <a:pathLst>
                  <a:path extrusionOk="0" h="38351" w="26837">
                    <a:moveTo>
                      <a:pt x="24027" y="0"/>
                    </a:moveTo>
                    <a:lnTo>
                      <a:pt x="16324" y="6168"/>
                    </a:lnTo>
                    <a:lnTo>
                      <a:pt x="16967" y="24134"/>
                    </a:lnTo>
                    <a:lnTo>
                      <a:pt x="0" y="34695"/>
                    </a:lnTo>
                    <a:cubicBezTo>
                      <a:pt x="0" y="34695"/>
                      <a:pt x="2006" y="38350"/>
                      <a:pt x="3529" y="38350"/>
                    </a:cubicBezTo>
                    <a:cubicBezTo>
                      <a:pt x="3531" y="38350"/>
                      <a:pt x="3534" y="38350"/>
                      <a:pt x="3536" y="38350"/>
                    </a:cubicBezTo>
                    <a:cubicBezTo>
                      <a:pt x="5060" y="38327"/>
                      <a:pt x="26158" y="29349"/>
                      <a:pt x="26504" y="27635"/>
                    </a:cubicBezTo>
                    <a:cubicBezTo>
                      <a:pt x="26837" y="25920"/>
                      <a:pt x="24027" y="0"/>
                      <a:pt x="24027" y="0"/>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7" name="Google Shape;587;p54"/>
          <p:cNvSpPr txBox="1"/>
          <p:nvPr/>
        </p:nvSpPr>
        <p:spPr>
          <a:xfrm>
            <a:off x="311700" y="5783150"/>
            <a:ext cx="8500200" cy="5607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Roboto Light"/>
                <a:ea typeface="Roboto Light"/>
                <a:cs typeface="Roboto Light"/>
                <a:sym typeface="Roboto Light"/>
              </a:rPr>
              <a:t>CREDITS: This presentation template was created by </a:t>
            </a:r>
            <a:r>
              <a:rPr lang="en" sz="1200">
                <a:solidFill>
                  <a:schemeClr val="dk1"/>
                </a:solidFill>
                <a:uFill>
                  <a:noFill/>
                </a:uFill>
                <a:latin typeface="Roboto Light"/>
                <a:ea typeface="Roboto Light"/>
                <a:cs typeface="Roboto Light"/>
                <a:sym typeface="Roboto Light"/>
                <a:hlinkClick r:id="rId3">
                  <a:extLst>
                    <a:ext uri="{A12FA001-AC4F-418D-AE19-62706E023703}">
                      <ahyp:hlinkClr val="tx"/>
                    </a:ext>
                  </a:extLst>
                </a:hlinkClick>
              </a:rPr>
              <a:t>Slidesgo</a:t>
            </a:r>
            <a:r>
              <a:rPr lang="en" sz="1200">
                <a:solidFill>
                  <a:schemeClr val="dk1"/>
                </a:solidFill>
                <a:latin typeface="Roboto Light"/>
                <a:ea typeface="Roboto Light"/>
                <a:cs typeface="Roboto Light"/>
                <a:sym typeface="Roboto Light"/>
              </a:rPr>
              <a:t>, including icons by </a:t>
            </a:r>
            <a:r>
              <a:rPr lang="en" sz="1200">
                <a:solidFill>
                  <a:schemeClr val="dk1"/>
                </a:solidFill>
                <a:uFill>
                  <a:noFill/>
                </a:uFill>
                <a:latin typeface="Roboto Light"/>
                <a:ea typeface="Roboto Light"/>
                <a:cs typeface="Roboto Light"/>
                <a:sym typeface="Roboto Light"/>
                <a:hlinkClick r:id="rId4">
                  <a:extLst>
                    <a:ext uri="{A12FA001-AC4F-418D-AE19-62706E023703}">
                      <ahyp:hlinkClr val="tx"/>
                    </a:ext>
                  </a:extLst>
                </a:hlinkClick>
              </a:rPr>
              <a:t>Flaticon</a:t>
            </a:r>
            <a:r>
              <a:rPr lang="en" sz="1200">
                <a:solidFill>
                  <a:schemeClr val="dk1"/>
                </a:solidFill>
                <a:latin typeface="Roboto Light"/>
                <a:ea typeface="Roboto Light"/>
                <a:cs typeface="Roboto Light"/>
                <a:sym typeface="Roboto Light"/>
              </a:rPr>
              <a:t>, infographics &amp; images by </a:t>
            </a:r>
            <a:r>
              <a:rPr lang="en" sz="1200">
                <a:solidFill>
                  <a:schemeClr val="dk1"/>
                </a:solidFill>
                <a:uFill>
                  <a:noFill/>
                </a:uFill>
                <a:latin typeface="Roboto Light"/>
                <a:ea typeface="Roboto Light"/>
                <a:cs typeface="Roboto Light"/>
                <a:sym typeface="Roboto Light"/>
                <a:hlinkClick r:id="rId5">
                  <a:extLst>
                    <a:ext uri="{A12FA001-AC4F-418D-AE19-62706E023703}">
                      <ahyp:hlinkClr val="tx"/>
                    </a:ext>
                  </a:extLst>
                </a:hlinkClick>
              </a:rPr>
              <a:t>Freepik</a:t>
            </a:r>
            <a:r>
              <a:rPr lang="en" sz="1200">
                <a:solidFill>
                  <a:schemeClr val="dk1"/>
                </a:solidFill>
                <a:latin typeface="Roboto Light"/>
                <a:ea typeface="Roboto Light"/>
                <a:cs typeface="Roboto Light"/>
                <a:sym typeface="Roboto Light"/>
              </a:rPr>
              <a:t> and illustrations by Stories</a:t>
            </a:r>
            <a:endParaRPr sz="1200">
              <a:solidFill>
                <a:schemeClr val="dk1"/>
              </a:solidFill>
              <a:latin typeface="Roboto Light"/>
              <a:ea typeface="Roboto Light"/>
              <a:cs typeface="Roboto Light"/>
              <a:sym typeface="Roboto Light"/>
            </a:endParaRPr>
          </a:p>
          <a:p>
            <a:pPr indent="0" lvl="0" marL="0" rtl="0" algn="ctr">
              <a:spcBef>
                <a:spcPts val="300"/>
              </a:spcBef>
              <a:spcAft>
                <a:spcPts val="0"/>
              </a:spcAft>
              <a:buNone/>
            </a:pPr>
            <a:r>
              <a:t/>
            </a:r>
            <a:endParaRPr sz="1200">
              <a:solidFill>
                <a:schemeClr val="dk1"/>
              </a:solidFill>
              <a:latin typeface="Roboto Light"/>
              <a:ea typeface="Roboto Light"/>
              <a:cs typeface="Roboto Light"/>
              <a:sym typeface="Roboto Light"/>
            </a:endParaRPr>
          </a:p>
        </p:txBody>
      </p:sp>
      <p:sp>
        <p:nvSpPr>
          <p:cNvPr id="588" name="Google Shape;588;p54"/>
          <p:cNvSpPr txBox="1"/>
          <p:nvPr>
            <p:ph idx="4294967295" type="subTitle"/>
          </p:nvPr>
        </p:nvSpPr>
        <p:spPr>
          <a:xfrm rot="-138101">
            <a:off x="2752458" y="3245730"/>
            <a:ext cx="3906752" cy="1511415"/>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300">
                <a:latin typeface="Verdana"/>
                <a:ea typeface="Verdana"/>
                <a:cs typeface="Verdana"/>
                <a:sym typeface="Verdana"/>
              </a:rPr>
              <a:t>Does anyone have </a:t>
            </a:r>
            <a:endParaRPr b="1" sz="2300">
              <a:latin typeface="Verdana"/>
              <a:ea typeface="Verdana"/>
              <a:cs typeface="Verdana"/>
              <a:sym typeface="Verdana"/>
            </a:endParaRPr>
          </a:p>
          <a:p>
            <a:pPr indent="0" lvl="0" marL="0" rtl="0" algn="ctr">
              <a:lnSpc>
                <a:spcPct val="100000"/>
              </a:lnSpc>
              <a:spcBef>
                <a:spcPts val="1600"/>
              </a:spcBef>
              <a:spcAft>
                <a:spcPts val="1600"/>
              </a:spcAft>
              <a:buNone/>
            </a:pPr>
            <a:r>
              <a:rPr b="1" lang="en" sz="2300">
                <a:latin typeface="Verdana"/>
                <a:ea typeface="Verdana"/>
                <a:cs typeface="Verdana"/>
                <a:sym typeface="Verdana"/>
              </a:rPr>
              <a:t>any questions?</a:t>
            </a:r>
            <a:endParaRPr b="1" sz="2300">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0"/>
          <p:cNvSpPr txBox="1"/>
          <p:nvPr>
            <p:ph idx="3" type="title"/>
          </p:nvPr>
        </p:nvSpPr>
        <p:spPr>
          <a:xfrm>
            <a:off x="3458400" y="1509925"/>
            <a:ext cx="2227200" cy="108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ETL </a:t>
            </a:r>
            <a:endParaRPr/>
          </a:p>
          <a:p>
            <a:pPr indent="0" lvl="0" marL="0" rtl="0" algn="ctr">
              <a:spcBef>
                <a:spcPts val="0"/>
              </a:spcBef>
              <a:spcAft>
                <a:spcPts val="0"/>
              </a:spcAft>
              <a:buNone/>
            </a:pPr>
            <a:r>
              <a:rPr lang="en"/>
              <a:t>Approach</a:t>
            </a:r>
            <a:endParaRPr/>
          </a:p>
        </p:txBody>
      </p:sp>
      <p:sp>
        <p:nvSpPr>
          <p:cNvPr id="251" name="Google Shape;251;p40"/>
          <p:cNvSpPr txBox="1"/>
          <p:nvPr>
            <p:ph idx="4" type="title"/>
          </p:nvPr>
        </p:nvSpPr>
        <p:spPr>
          <a:xfrm>
            <a:off x="3458400" y="777325"/>
            <a:ext cx="2227200" cy="73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52" name="Google Shape;252;p40"/>
          <p:cNvSpPr txBox="1"/>
          <p:nvPr>
            <p:ph idx="5" type="title"/>
          </p:nvPr>
        </p:nvSpPr>
        <p:spPr>
          <a:xfrm>
            <a:off x="6192525" y="1509925"/>
            <a:ext cx="2227200" cy="108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ML </a:t>
            </a:r>
            <a:endParaRPr/>
          </a:p>
          <a:p>
            <a:pPr indent="0" lvl="0" marL="0" rtl="0" algn="ctr">
              <a:spcBef>
                <a:spcPts val="0"/>
              </a:spcBef>
              <a:spcAft>
                <a:spcPts val="0"/>
              </a:spcAft>
              <a:buNone/>
            </a:pPr>
            <a:r>
              <a:rPr lang="en"/>
              <a:t>Approach</a:t>
            </a:r>
            <a:endParaRPr/>
          </a:p>
        </p:txBody>
      </p:sp>
      <p:sp>
        <p:nvSpPr>
          <p:cNvPr id="253" name="Google Shape;253;p40"/>
          <p:cNvSpPr txBox="1"/>
          <p:nvPr>
            <p:ph idx="6" type="title"/>
          </p:nvPr>
        </p:nvSpPr>
        <p:spPr>
          <a:xfrm>
            <a:off x="6192525" y="777325"/>
            <a:ext cx="2227200" cy="73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54" name="Google Shape;254;p40"/>
          <p:cNvSpPr txBox="1"/>
          <p:nvPr>
            <p:ph idx="7" type="title"/>
          </p:nvPr>
        </p:nvSpPr>
        <p:spPr>
          <a:xfrm>
            <a:off x="2091350" y="3454600"/>
            <a:ext cx="2227200" cy="108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a:t>
            </a:r>
            <a:endParaRPr/>
          </a:p>
        </p:txBody>
      </p:sp>
      <p:sp>
        <p:nvSpPr>
          <p:cNvPr id="255" name="Google Shape;255;p40"/>
          <p:cNvSpPr txBox="1"/>
          <p:nvPr>
            <p:ph idx="8" type="title"/>
          </p:nvPr>
        </p:nvSpPr>
        <p:spPr>
          <a:xfrm>
            <a:off x="2091338" y="2722000"/>
            <a:ext cx="2227200" cy="73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56" name="Google Shape;256;p40"/>
          <p:cNvSpPr txBox="1"/>
          <p:nvPr>
            <p:ph idx="9" type="title"/>
          </p:nvPr>
        </p:nvSpPr>
        <p:spPr>
          <a:xfrm>
            <a:off x="4825475" y="3454600"/>
            <a:ext cx="2227200" cy="108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257" name="Google Shape;257;p40"/>
          <p:cNvSpPr txBox="1"/>
          <p:nvPr>
            <p:ph idx="13" type="title"/>
          </p:nvPr>
        </p:nvSpPr>
        <p:spPr>
          <a:xfrm>
            <a:off x="4825463" y="2722000"/>
            <a:ext cx="2227200" cy="73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58" name="Google Shape;258;p40"/>
          <p:cNvSpPr/>
          <p:nvPr/>
        </p:nvSpPr>
        <p:spPr>
          <a:xfrm>
            <a:off x="1230975" y="628075"/>
            <a:ext cx="1975800" cy="1766700"/>
          </a:xfrm>
          <a:prstGeom prst="roundRect">
            <a:avLst>
              <a:gd fmla="val 16667" name="adj"/>
            </a:avLst>
          </a:prstGeom>
          <a:solidFill>
            <a:schemeClr val="accent4"/>
          </a:solidFill>
          <a:ln>
            <a:noFill/>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0"/>
          <p:cNvSpPr txBox="1"/>
          <p:nvPr>
            <p:ph type="title"/>
          </p:nvPr>
        </p:nvSpPr>
        <p:spPr>
          <a:xfrm>
            <a:off x="1105275" y="1509925"/>
            <a:ext cx="2227200" cy="108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INTRODUCTION</a:t>
            </a:r>
            <a:endParaRPr>
              <a:solidFill>
                <a:schemeClr val="dk1"/>
              </a:solidFill>
            </a:endParaRPr>
          </a:p>
        </p:txBody>
      </p:sp>
      <p:sp>
        <p:nvSpPr>
          <p:cNvPr id="260" name="Google Shape;260;p40"/>
          <p:cNvSpPr txBox="1"/>
          <p:nvPr>
            <p:ph idx="2" type="title"/>
          </p:nvPr>
        </p:nvSpPr>
        <p:spPr>
          <a:xfrm>
            <a:off x="1105275" y="777325"/>
            <a:ext cx="2227200" cy="73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01</a:t>
            </a:r>
            <a:endParaRPr>
              <a:solidFill>
                <a:schemeClr val="dk1"/>
              </a:solidFill>
            </a:endParaRPr>
          </a:p>
        </p:txBody>
      </p:sp>
      <p:grpSp>
        <p:nvGrpSpPr>
          <p:cNvPr id="261" name="Google Shape;261;p40"/>
          <p:cNvGrpSpPr/>
          <p:nvPr/>
        </p:nvGrpSpPr>
        <p:grpSpPr>
          <a:xfrm>
            <a:off x="304800" y="2189750"/>
            <a:ext cx="2166425" cy="4123475"/>
            <a:chOff x="872875" y="1353250"/>
            <a:chExt cx="2166425" cy="4123475"/>
          </a:xfrm>
        </p:grpSpPr>
        <p:sp>
          <p:nvSpPr>
            <p:cNvPr id="262" name="Google Shape;262;p40"/>
            <p:cNvSpPr/>
            <p:nvPr/>
          </p:nvSpPr>
          <p:spPr>
            <a:xfrm>
              <a:off x="1416025" y="5334975"/>
              <a:ext cx="197000" cy="141750"/>
            </a:xfrm>
            <a:custGeom>
              <a:rect b="b" l="l" r="r" t="t"/>
              <a:pathLst>
                <a:path extrusionOk="0" h="5670" w="7880">
                  <a:moveTo>
                    <a:pt x="876" y="1"/>
                  </a:moveTo>
                  <a:lnTo>
                    <a:pt x="0" y="5094"/>
                  </a:lnTo>
                  <a:lnTo>
                    <a:pt x="7853" y="5670"/>
                  </a:lnTo>
                  <a:lnTo>
                    <a:pt x="7880" y="662"/>
                  </a:lnTo>
                  <a:lnTo>
                    <a:pt x="87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0"/>
            <p:cNvSpPr/>
            <p:nvPr/>
          </p:nvSpPr>
          <p:spPr>
            <a:xfrm>
              <a:off x="1512225" y="5336700"/>
              <a:ext cx="14225" cy="115700"/>
            </a:xfrm>
            <a:custGeom>
              <a:rect b="b" l="l" r="r" t="t"/>
              <a:pathLst>
                <a:path extrusionOk="0" h="4628" w="569">
                  <a:moveTo>
                    <a:pt x="569" y="1"/>
                  </a:moveTo>
                  <a:lnTo>
                    <a:pt x="569" y="1"/>
                  </a:lnTo>
                  <a:cubicBezTo>
                    <a:pt x="359" y="752"/>
                    <a:pt x="226" y="1521"/>
                    <a:pt x="171" y="2299"/>
                  </a:cubicBezTo>
                  <a:cubicBezTo>
                    <a:pt x="47" y="3068"/>
                    <a:pt x="0" y="3848"/>
                    <a:pt x="30" y="4627"/>
                  </a:cubicBezTo>
                  <a:cubicBezTo>
                    <a:pt x="367" y="3108"/>
                    <a:pt x="547" y="1557"/>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0"/>
            <p:cNvSpPr/>
            <p:nvPr/>
          </p:nvSpPr>
          <p:spPr>
            <a:xfrm>
              <a:off x="1419775" y="5437625"/>
              <a:ext cx="192575" cy="25275"/>
            </a:xfrm>
            <a:custGeom>
              <a:rect b="b" l="l" r="r" t="t"/>
              <a:pathLst>
                <a:path extrusionOk="0" h="1011" w="7703">
                  <a:moveTo>
                    <a:pt x="190" y="0"/>
                  </a:moveTo>
                  <a:cubicBezTo>
                    <a:pt x="127" y="0"/>
                    <a:pt x="64" y="1"/>
                    <a:pt x="0" y="4"/>
                  </a:cubicBezTo>
                  <a:cubicBezTo>
                    <a:pt x="362" y="125"/>
                    <a:pt x="735" y="208"/>
                    <a:pt x="1114" y="252"/>
                  </a:cubicBezTo>
                  <a:cubicBezTo>
                    <a:pt x="1808" y="369"/>
                    <a:pt x="2766" y="498"/>
                    <a:pt x="3841" y="622"/>
                  </a:cubicBezTo>
                  <a:lnTo>
                    <a:pt x="6568" y="923"/>
                  </a:lnTo>
                  <a:cubicBezTo>
                    <a:pt x="6911" y="981"/>
                    <a:pt x="7258" y="1011"/>
                    <a:pt x="7605" y="1011"/>
                  </a:cubicBezTo>
                  <a:cubicBezTo>
                    <a:pt x="7638" y="1011"/>
                    <a:pt x="7670" y="1010"/>
                    <a:pt x="7703" y="1010"/>
                  </a:cubicBezTo>
                  <a:cubicBezTo>
                    <a:pt x="7341" y="889"/>
                    <a:pt x="6969" y="806"/>
                    <a:pt x="6589" y="762"/>
                  </a:cubicBezTo>
                  <a:cubicBezTo>
                    <a:pt x="5896" y="643"/>
                    <a:pt x="4944" y="509"/>
                    <a:pt x="3867" y="391"/>
                  </a:cubicBezTo>
                  <a:lnTo>
                    <a:pt x="1135" y="85"/>
                  </a:lnTo>
                  <a:cubicBezTo>
                    <a:pt x="823" y="28"/>
                    <a:pt x="507" y="0"/>
                    <a:pt x="1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0"/>
            <p:cNvSpPr/>
            <p:nvPr/>
          </p:nvSpPr>
          <p:spPr>
            <a:xfrm>
              <a:off x="1930525" y="5288175"/>
              <a:ext cx="397525" cy="176900"/>
            </a:xfrm>
            <a:custGeom>
              <a:rect b="b" l="l" r="r" t="t"/>
              <a:pathLst>
                <a:path extrusionOk="0" h="7076" w="15901">
                  <a:moveTo>
                    <a:pt x="91" y="0"/>
                  </a:moveTo>
                  <a:lnTo>
                    <a:pt x="0" y="6686"/>
                  </a:lnTo>
                  <a:lnTo>
                    <a:pt x="538" y="6724"/>
                  </a:lnTo>
                  <a:cubicBezTo>
                    <a:pt x="2150" y="6828"/>
                    <a:pt x="7160" y="7076"/>
                    <a:pt x="10680" y="7076"/>
                  </a:cubicBezTo>
                  <a:cubicBezTo>
                    <a:pt x="12316" y="7076"/>
                    <a:pt x="13630" y="7022"/>
                    <a:pt x="14132" y="6875"/>
                  </a:cubicBezTo>
                  <a:cubicBezTo>
                    <a:pt x="15900" y="6358"/>
                    <a:pt x="8644" y="4653"/>
                    <a:pt x="8644" y="4653"/>
                  </a:cubicBezTo>
                  <a:lnTo>
                    <a:pt x="8644" y="81"/>
                  </a:lnTo>
                  <a:lnTo>
                    <a:pt x="9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0"/>
            <p:cNvSpPr/>
            <p:nvPr/>
          </p:nvSpPr>
          <p:spPr>
            <a:xfrm>
              <a:off x="1931575" y="5392250"/>
              <a:ext cx="76825" cy="62150"/>
            </a:xfrm>
            <a:custGeom>
              <a:rect b="b" l="l" r="r" t="t"/>
              <a:pathLst>
                <a:path extrusionOk="0" h="2486" w="3073">
                  <a:moveTo>
                    <a:pt x="166" y="1"/>
                  </a:moveTo>
                  <a:cubicBezTo>
                    <a:pt x="111" y="1"/>
                    <a:pt x="56" y="2"/>
                    <a:pt x="1" y="5"/>
                  </a:cubicBezTo>
                  <a:lnTo>
                    <a:pt x="1" y="2399"/>
                  </a:lnTo>
                  <a:lnTo>
                    <a:pt x="3073" y="2485"/>
                  </a:lnTo>
                  <a:cubicBezTo>
                    <a:pt x="2952" y="1763"/>
                    <a:pt x="2568" y="1110"/>
                    <a:pt x="1996" y="651"/>
                  </a:cubicBezTo>
                  <a:cubicBezTo>
                    <a:pt x="1478" y="229"/>
                    <a:pt x="832" y="1"/>
                    <a:pt x="1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0"/>
            <p:cNvSpPr/>
            <p:nvPr/>
          </p:nvSpPr>
          <p:spPr>
            <a:xfrm>
              <a:off x="1930675" y="5428425"/>
              <a:ext cx="367900" cy="36175"/>
            </a:xfrm>
            <a:custGeom>
              <a:rect b="b" l="l" r="r" t="t"/>
              <a:pathLst>
                <a:path extrusionOk="0" h="1447" w="14716">
                  <a:moveTo>
                    <a:pt x="12177" y="0"/>
                  </a:moveTo>
                  <a:cubicBezTo>
                    <a:pt x="11682" y="44"/>
                    <a:pt x="11392" y="1093"/>
                    <a:pt x="11392" y="1093"/>
                  </a:cubicBezTo>
                  <a:lnTo>
                    <a:pt x="0" y="883"/>
                  </a:lnTo>
                  <a:lnTo>
                    <a:pt x="0" y="1076"/>
                  </a:lnTo>
                  <a:cubicBezTo>
                    <a:pt x="2409" y="1311"/>
                    <a:pt x="6532" y="1447"/>
                    <a:pt x="9751" y="1447"/>
                  </a:cubicBezTo>
                  <a:cubicBezTo>
                    <a:pt x="12281" y="1447"/>
                    <a:pt x="14252" y="1363"/>
                    <a:pt x="14394" y="1178"/>
                  </a:cubicBezTo>
                  <a:cubicBezTo>
                    <a:pt x="14716" y="759"/>
                    <a:pt x="12177" y="0"/>
                    <a:pt x="121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0"/>
            <p:cNvSpPr/>
            <p:nvPr/>
          </p:nvSpPr>
          <p:spPr>
            <a:xfrm>
              <a:off x="1927825" y="5450350"/>
              <a:ext cx="362950" cy="6550"/>
            </a:xfrm>
            <a:custGeom>
              <a:rect b="b" l="l" r="r" t="t"/>
              <a:pathLst>
                <a:path extrusionOk="0" h="262" w="14518">
                  <a:moveTo>
                    <a:pt x="1" y="0"/>
                  </a:moveTo>
                  <a:lnTo>
                    <a:pt x="146" y="16"/>
                  </a:lnTo>
                  <a:lnTo>
                    <a:pt x="348" y="16"/>
                  </a:lnTo>
                  <a:lnTo>
                    <a:pt x="146" y="0"/>
                  </a:lnTo>
                  <a:close/>
                  <a:moveTo>
                    <a:pt x="14373" y="178"/>
                  </a:moveTo>
                  <a:cubicBezTo>
                    <a:pt x="14397" y="182"/>
                    <a:pt x="14421" y="183"/>
                    <a:pt x="14446" y="183"/>
                  </a:cubicBezTo>
                  <a:cubicBezTo>
                    <a:pt x="14470" y="183"/>
                    <a:pt x="14494" y="182"/>
                    <a:pt x="14518" y="178"/>
                  </a:cubicBezTo>
                  <a:close/>
                  <a:moveTo>
                    <a:pt x="348" y="16"/>
                  </a:moveTo>
                  <a:lnTo>
                    <a:pt x="565" y="33"/>
                  </a:lnTo>
                  <a:lnTo>
                    <a:pt x="2120" y="113"/>
                  </a:lnTo>
                  <a:cubicBezTo>
                    <a:pt x="3438" y="172"/>
                    <a:pt x="5250" y="231"/>
                    <a:pt x="7257" y="253"/>
                  </a:cubicBezTo>
                  <a:cubicBezTo>
                    <a:pt x="7832" y="259"/>
                    <a:pt x="8391" y="262"/>
                    <a:pt x="8926" y="262"/>
                  </a:cubicBezTo>
                  <a:cubicBezTo>
                    <a:pt x="10261" y="262"/>
                    <a:pt x="11453" y="245"/>
                    <a:pt x="12394" y="226"/>
                  </a:cubicBezTo>
                  <a:lnTo>
                    <a:pt x="13948" y="178"/>
                  </a:lnTo>
                  <a:lnTo>
                    <a:pt x="7257" y="178"/>
                  </a:lnTo>
                  <a:cubicBezTo>
                    <a:pt x="5250" y="178"/>
                    <a:pt x="3438" y="108"/>
                    <a:pt x="2126" y="64"/>
                  </a:cubicBezTo>
                  <a:lnTo>
                    <a:pt x="570" y="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0"/>
            <p:cNvSpPr/>
            <p:nvPr/>
          </p:nvSpPr>
          <p:spPr>
            <a:xfrm>
              <a:off x="2215200" y="5425875"/>
              <a:ext cx="21675" cy="33225"/>
            </a:xfrm>
            <a:custGeom>
              <a:rect b="b" l="l" r="r" t="t"/>
              <a:pathLst>
                <a:path extrusionOk="0" h="1329" w="867">
                  <a:moveTo>
                    <a:pt x="866" y="1"/>
                  </a:moveTo>
                  <a:cubicBezTo>
                    <a:pt x="600" y="99"/>
                    <a:pt x="379" y="290"/>
                    <a:pt x="242" y="538"/>
                  </a:cubicBezTo>
                  <a:cubicBezTo>
                    <a:pt x="76" y="766"/>
                    <a:pt x="0" y="1048"/>
                    <a:pt x="27" y="1329"/>
                  </a:cubicBezTo>
                  <a:cubicBezTo>
                    <a:pt x="99" y="1072"/>
                    <a:pt x="200" y="826"/>
                    <a:pt x="329" y="592"/>
                  </a:cubicBezTo>
                  <a:cubicBezTo>
                    <a:pt x="486" y="377"/>
                    <a:pt x="667" y="178"/>
                    <a:pt x="8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0"/>
            <p:cNvSpPr/>
            <p:nvPr/>
          </p:nvSpPr>
          <p:spPr>
            <a:xfrm>
              <a:off x="2152525" y="5408800"/>
              <a:ext cx="12125" cy="17625"/>
            </a:xfrm>
            <a:custGeom>
              <a:rect b="b" l="l" r="r" t="t"/>
              <a:pathLst>
                <a:path extrusionOk="0" h="705" w="485">
                  <a:moveTo>
                    <a:pt x="485" y="0"/>
                  </a:moveTo>
                  <a:cubicBezTo>
                    <a:pt x="379" y="95"/>
                    <a:pt x="288" y="203"/>
                    <a:pt x="210" y="323"/>
                  </a:cubicBezTo>
                  <a:cubicBezTo>
                    <a:pt x="87" y="517"/>
                    <a:pt x="1" y="688"/>
                    <a:pt x="23" y="704"/>
                  </a:cubicBezTo>
                  <a:cubicBezTo>
                    <a:pt x="125" y="607"/>
                    <a:pt x="217" y="500"/>
                    <a:pt x="297" y="382"/>
                  </a:cubicBezTo>
                  <a:cubicBezTo>
                    <a:pt x="388" y="271"/>
                    <a:pt x="453" y="141"/>
                    <a:pt x="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0"/>
            <p:cNvSpPr/>
            <p:nvPr/>
          </p:nvSpPr>
          <p:spPr>
            <a:xfrm>
              <a:off x="2135450" y="5405200"/>
              <a:ext cx="14425" cy="11975"/>
            </a:xfrm>
            <a:custGeom>
              <a:rect b="b" l="l" r="r" t="t"/>
              <a:pathLst>
                <a:path extrusionOk="0" h="479" w="577">
                  <a:moveTo>
                    <a:pt x="545" y="1"/>
                  </a:moveTo>
                  <a:cubicBezTo>
                    <a:pt x="508" y="1"/>
                    <a:pt x="388" y="83"/>
                    <a:pt x="253" y="204"/>
                  </a:cubicBezTo>
                  <a:cubicBezTo>
                    <a:pt x="103" y="338"/>
                    <a:pt x="0" y="435"/>
                    <a:pt x="17" y="478"/>
                  </a:cubicBezTo>
                  <a:cubicBezTo>
                    <a:pt x="127" y="425"/>
                    <a:pt x="230" y="358"/>
                    <a:pt x="323" y="279"/>
                  </a:cubicBezTo>
                  <a:cubicBezTo>
                    <a:pt x="475" y="149"/>
                    <a:pt x="576" y="26"/>
                    <a:pt x="554" y="4"/>
                  </a:cubicBezTo>
                  <a:cubicBezTo>
                    <a:pt x="552" y="2"/>
                    <a:pt x="549" y="1"/>
                    <a:pt x="5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0"/>
            <p:cNvSpPr/>
            <p:nvPr/>
          </p:nvSpPr>
          <p:spPr>
            <a:xfrm>
              <a:off x="2125100" y="5395150"/>
              <a:ext cx="22350" cy="2900"/>
            </a:xfrm>
            <a:custGeom>
              <a:rect b="b" l="l" r="r" t="t"/>
              <a:pathLst>
                <a:path extrusionOk="0" h="116" w="894">
                  <a:moveTo>
                    <a:pt x="375" y="0"/>
                  </a:moveTo>
                  <a:cubicBezTo>
                    <a:pt x="247" y="0"/>
                    <a:pt x="121" y="23"/>
                    <a:pt x="1" y="67"/>
                  </a:cubicBezTo>
                  <a:cubicBezTo>
                    <a:pt x="148" y="99"/>
                    <a:pt x="297" y="115"/>
                    <a:pt x="447" y="115"/>
                  </a:cubicBezTo>
                  <a:cubicBezTo>
                    <a:pt x="597" y="115"/>
                    <a:pt x="747" y="99"/>
                    <a:pt x="893" y="67"/>
                  </a:cubicBezTo>
                  <a:cubicBezTo>
                    <a:pt x="893" y="35"/>
                    <a:pt x="694" y="8"/>
                    <a:pt x="452" y="3"/>
                  </a:cubicBezTo>
                  <a:cubicBezTo>
                    <a:pt x="426" y="1"/>
                    <a:pt x="401"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0"/>
            <p:cNvSpPr/>
            <p:nvPr/>
          </p:nvSpPr>
          <p:spPr>
            <a:xfrm>
              <a:off x="2121475" y="5382575"/>
              <a:ext cx="25975" cy="4200"/>
            </a:xfrm>
            <a:custGeom>
              <a:rect b="b" l="l" r="r" t="t"/>
              <a:pathLst>
                <a:path extrusionOk="0" h="168" w="1039">
                  <a:moveTo>
                    <a:pt x="36" y="0"/>
                  </a:moveTo>
                  <a:cubicBezTo>
                    <a:pt x="24" y="0"/>
                    <a:pt x="12" y="0"/>
                    <a:pt x="1" y="1"/>
                  </a:cubicBezTo>
                  <a:cubicBezTo>
                    <a:pt x="148" y="99"/>
                    <a:pt x="322" y="151"/>
                    <a:pt x="500" y="152"/>
                  </a:cubicBezTo>
                  <a:cubicBezTo>
                    <a:pt x="556" y="162"/>
                    <a:pt x="612" y="168"/>
                    <a:pt x="667" y="168"/>
                  </a:cubicBezTo>
                  <a:cubicBezTo>
                    <a:pt x="795" y="168"/>
                    <a:pt x="922" y="140"/>
                    <a:pt x="1038" y="86"/>
                  </a:cubicBezTo>
                  <a:cubicBezTo>
                    <a:pt x="899" y="60"/>
                    <a:pt x="758" y="47"/>
                    <a:pt x="617" y="47"/>
                  </a:cubicBezTo>
                  <a:cubicBezTo>
                    <a:pt x="589" y="47"/>
                    <a:pt x="561" y="48"/>
                    <a:pt x="533" y="49"/>
                  </a:cubicBezTo>
                  <a:cubicBezTo>
                    <a:pt x="369" y="16"/>
                    <a:pt x="202" y="0"/>
                    <a:pt x="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0"/>
            <p:cNvSpPr/>
            <p:nvPr/>
          </p:nvSpPr>
          <p:spPr>
            <a:xfrm>
              <a:off x="2160600" y="5388825"/>
              <a:ext cx="40375" cy="22675"/>
            </a:xfrm>
            <a:custGeom>
              <a:rect b="b" l="l" r="r" t="t"/>
              <a:pathLst>
                <a:path extrusionOk="0" h="907" w="1615">
                  <a:moveTo>
                    <a:pt x="1074" y="98"/>
                  </a:moveTo>
                  <a:cubicBezTo>
                    <a:pt x="1210" y="98"/>
                    <a:pt x="1346" y="130"/>
                    <a:pt x="1469" y="192"/>
                  </a:cubicBezTo>
                  <a:cubicBezTo>
                    <a:pt x="1555" y="256"/>
                    <a:pt x="1518" y="358"/>
                    <a:pt x="1421" y="418"/>
                  </a:cubicBezTo>
                  <a:cubicBezTo>
                    <a:pt x="1322" y="469"/>
                    <a:pt x="1219" y="511"/>
                    <a:pt x="1114" y="546"/>
                  </a:cubicBezTo>
                  <a:cubicBezTo>
                    <a:pt x="929" y="609"/>
                    <a:pt x="737" y="655"/>
                    <a:pt x="544" y="687"/>
                  </a:cubicBezTo>
                  <a:cubicBezTo>
                    <a:pt x="380" y="715"/>
                    <a:pt x="246" y="730"/>
                    <a:pt x="152" y="739"/>
                  </a:cubicBezTo>
                  <a:lnTo>
                    <a:pt x="152" y="739"/>
                  </a:lnTo>
                  <a:cubicBezTo>
                    <a:pt x="202" y="632"/>
                    <a:pt x="265" y="531"/>
                    <a:pt x="340" y="439"/>
                  </a:cubicBezTo>
                  <a:cubicBezTo>
                    <a:pt x="465" y="296"/>
                    <a:pt x="630" y="191"/>
                    <a:pt x="812" y="138"/>
                  </a:cubicBezTo>
                  <a:cubicBezTo>
                    <a:pt x="898" y="111"/>
                    <a:pt x="986" y="98"/>
                    <a:pt x="1074" y="98"/>
                  </a:cubicBezTo>
                  <a:close/>
                  <a:moveTo>
                    <a:pt x="1063" y="1"/>
                  </a:moveTo>
                  <a:cubicBezTo>
                    <a:pt x="760" y="1"/>
                    <a:pt x="463" y="140"/>
                    <a:pt x="269" y="395"/>
                  </a:cubicBezTo>
                  <a:cubicBezTo>
                    <a:pt x="183" y="497"/>
                    <a:pt x="121" y="616"/>
                    <a:pt x="89" y="745"/>
                  </a:cubicBezTo>
                  <a:lnTo>
                    <a:pt x="89" y="745"/>
                  </a:lnTo>
                  <a:cubicBezTo>
                    <a:pt x="32" y="751"/>
                    <a:pt x="1" y="755"/>
                    <a:pt x="1" y="762"/>
                  </a:cubicBezTo>
                  <a:cubicBezTo>
                    <a:pt x="29" y="766"/>
                    <a:pt x="58" y="770"/>
                    <a:pt x="87" y="773"/>
                  </a:cubicBezTo>
                  <a:lnTo>
                    <a:pt x="87" y="773"/>
                  </a:lnTo>
                  <a:lnTo>
                    <a:pt x="87" y="907"/>
                  </a:lnTo>
                  <a:cubicBezTo>
                    <a:pt x="101" y="863"/>
                    <a:pt x="117" y="820"/>
                    <a:pt x="135" y="777"/>
                  </a:cubicBezTo>
                  <a:lnTo>
                    <a:pt x="135" y="777"/>
                  </a:lnTo>
                  <a:cubicBezTo>
                    <a:pt x="180" y="781"/>
                    <a:pt x="225" y="783"/>
                    <a:pt x="269" y="783"/>
                  </a:cubicBezTo>
                  <a:cubicBezTo>
                    <a:pt x="359" y="783"/>
                    <a:pt x="449" y="776"/>
                    <a:pt x="538" y="762"/>
                  </a:cubicBezTo>
                  <a:cubicBezTo>
                    <a:pt x="736" y="736"/>
                    <a:pt x="933" y="695"/>
                    <a:pt x="1125" y="638"/>
                  </a:cubicBezTo>
                  <a:cubicBezTo>
                    <a:pt x="1241" y="606"/>
                    <a:pt x="1353" y="561"/>
                    <a:pt x="1458" y="503"/>
                  </a:cubicBezTo>
                  <a:cubicBezTo>
                    <a:pt x="1526" y="467"/>
                    <a:pt x="1577" y="405"/>
                    <a:pt x="1599" y="331"/>
                  </a:cubicBezTo>
                  <a:cubicBezTo>
                    <a:pt x="1614" y="249"/>
                    <a:pt x="1583" y="163"/>
                    <a:pt x="1518" y="111"/>
                  </a:cubicBezTo>
                  <a:cubicBezTo>
                    <a:pt x="1373" y="37"/>
                    <a:pt x="1217" y="1"/>
                    <a:pt x="10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0"/>
            <p:cNvSpPr/>
            <p:nvPr/>
          </p:nvSpPr>
          <p:spPr>
            <a:xfrm>
              <a:off x="2145900" y="5381900"/>
              <a:ext cx="20500" cy="26650"/>
            </a:xfrm>
            <a:custGeom>
              <a:rect b="b" l="l" r="r" t="t"/>
              <a:pathLst>
                <a:path extrusionOk="0" h="1066" w="820">
                  <a:moveTo>
                    <a:pt x="196" y="1"/>
                  </a:moveTo>
                  <a:cubicBezTo>
                    <a:pt x="78" y="21"/>
                    <a:pt x="1" y="134"/>
                    <a:pt x="23" y="251"/>
                  </a:cubicBezTo>
                  <a:lnTo>
                    <a:pt x="23" y="253"/>
                  </a:lnTo>
                  <a:cubicBezTo>
                    <a:pt x="34" y="340"/>
                    <a:pt x="65" y="423"/>
                    <a:pt x="115" y="494"/>
                  </a:cubicBezTo>
                  <a:cubicBezTo>
                    <a:pt x="185" y="618"/>
                    <a:pt x="270" y="732"/>
                    <a:pt x="367" y="834"/>
                  </a:cubicBezTo>
                  <a:cubicBezTo>
                    <a:pt x="452" y="932"/>
                    <a:pt x="559" y="1010"/>
                    <a:pt x="678" y="1059"/>
                  </a:cubicBezTo>
                  <a:cubicBezTo>
                    <a:pt x="678" y="1059"/>
                    <a:pt x="572" y="958"/>
                    <a:pt x="421" y="786"/>
                  </a:cubicBezTo>
                  <a:cubicBezTo>
                    <a:pt x="337" y="680"/>
                    <a:pt x="262" y="568"/>
                    <a:pt x="195" y="452"/>
                  </a:cubicBezTo>
                  <a:cubicBezTo>
                    <a:pt x="120" y="334"/>
                    <a:pt x="71" y="124"/>
                    <a:pt x="195" y="103"/>
                  </a:cubicBezTo>
                  <a:cubicBezTo>
                    <a:pt x="203" y="101"/>
                    <a:pt x="211" y="100"/>
                    <a:pt x="220" y="100"/>
                  </a:cubicBezTo>
                  <a:cubicBezTo>
                    <a:pt x="338" y="100"/>
                    <a:pt x="475" y="234"/>
                    <a:pt x="555" y="338"/>
                  </a:cubicBezTo>
                  <a:cubicBezTo>
                    <a:pt x="631" y="446"/>
                    <a:pt x="683" y="569"/>
                    <a:pt x="706" y="699"/>
                  </a:cubicBezTo>
                  <a:cubicBezTo>
                    <a:pt x="726" y="821"/>
                    <a:pt x="733" y="943"/>
                    <a:pt x="728" y="1065"/>
                  </a:cubicBezTo>
                  <a:cubicBezTo>
                    <a:pt x="728" y="1065"/>
                    <a:pt x="820" y="936"/>
                    <a:pt x="798" y="689"/>
                  </a:cubicBezTo>
                  <a:cubicBezTo>
                    <a:pt x="780" y="544"/>
                    <a:pt x="728" y="406"/>
                    <a:pt x="647" y="285"/>
                  </a:cubicBezTo>
                  <a:cubicBezTo>
                    <a:pt x="557" y="117"/>
                    <a:pt x="386" y="8"/>
                    <a:pt x="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0"/>
            <p:cNvSpPr/>
            <p:nvPr/>
          </p:nvSpPr>
          <p:spPr>
            <a:xfrm>
              <a:off x="1932775" y="5390450"/>
              <a:ext cx="75450" cy="62600"/>
            </a:xfrm>
            <a:custGeom>
              <a:rect b="b" l="l" r="r" t="t"/>
              <a:pathLst>
                <a:path extrusionOk="0" h="2504" w="3018">
                  <a:moveTo>
                    <a:pt x="396" y="1"/>
                  </a:moveTo>
                  <a:cubicBezTo>
                    <a:pt x="318" y="1"/>
                    <a:pt x="240" y="5"/>
                    <a:pt x="162" y="13"/>
                  </a:cubicBezTo>
                  <a:cubicBezTo>
                    <a:pt x="106" y="18"/>
                    <a:pt x="52" y="33"/>
                    <a:pt x="1" y="57"/>
                  </a:cubicBezTo>
                  <a:cubicBezTo>
                    <a:pt x="1" y="57"/>
                    <a:pt x="243" y="57"/>
                    <a:pt x="631" y="83"/>
                  </a:cubicBezTo>
                  <a:cubicBezTo>
                    <a:pt x="1658" y="210"/>
                    <a:pt x="2522" y="916"/>
                    <a:pt x="2852" y="1895"/>
                  </a:cubicBezTo>
                  <a:cubicBezTo>
                    <a:pt x="2915" y="2096"/>
                    <a:pt x="2967" y="2298"/>
                    <a:pt x="3008" y="2504"/>
                  </a:cubicBezTo>
                  <a:cubicBezTo>
                    <a:pt x="3018" y="2447"/>
                    <a:pt x="3018" y="2389"/>
                    <a:pt x="3008" y="2332"/>
                  </a:cubicBezTo>
                  <a:cubicBezTo>
                    <a:pt x="2993" y="2175"/>
                    <a:pt x="2963" y="2020"/>
                    <a:pt x="2917" y="1869"/>
                  </a:cubicBezTo>
                  <a:cubicBezTo>
                    <a:pt x="2765" y="1367"/>
                    <a:pt x="2467" y="921"/>
                    <a:pt x="2062" y="589"/>
                  </a:cubicBezTo>
                  <a:cubicBezTo>
                    <a:pt x="1654" y="256"/>
                    <a:pt x="1155" y="56"/>
                    <a:pt x="631" y="13"/>
                  </a:cubicBezTo>
                  <a:cubicBezTo>
                    <a:pt x="553" y="5"/>
                    <a:pt x="475"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0"/>
            <p:cNvSpPr/>
            <p:nvPr/>
          </p:nvSpPr>
          <p:spPr>
            <a:xfrm>
              <a:off x="1952675" y="5303100"/>
              <a:ext cx="3975" cy="87850"/>
            </a:xfrm>
            <a:custGeom>
              <a:rect b="b" l="l" r="r" t="t"/>
              <a:pathLst>
                <a:path extrusionOk="0" h="3514" w="159">
                  <a:moveTo>
                    <a:pt x="125" y="1"/>
                  </a:moveTo>
                  <a:cubicBezTo>
                    <a:pt x="61" y="583"/>
                    <a:pt x="31" y="1168"/>
                    <a:pt x="33" y="1755"/>
                  </a:cubicBezTo>
                  <a:cubicBezTo>
                    <a:pt x="1" y="2340"/>
                    <a:pt x="1" y="2927"/>
                    <a:pt x="33" y="3513"/>
                  </a:cubicBezTo>
                  <a:cubicBezTo>
                    <a:pt x="98" y="2930"/>
                    <a:pt x="129" y="2345"/>
                    <a:pt x="125" y="1759"/>
                  </a:cubicBezTo>
                  <a:cubicBezTo>
                    <a:pt x="158" y="1173"/>
                    <a:pt x="158" y="586"/>
                    <a:pt x="1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0"/>
            <p:cNvSpPr/>
            <p:nvPr/>
          </p:nvSpPr>
          <p:spPr>
            <a:xfrm>
              <a:off x="2035425" y="5433600"/>
              <a:ext cx="62525" cy="3825"/>
            </a:xfrm>
            <a:custGeom>
              <a:rect b="b" l="l" r="r" t="t"/>
              <a:pathLst>
                <a:path extrusionOk="0" h="153" w="2501">
                  <a:moveTo>
                    <a:pt x="46" y="1"/>
                  </a:moveTo>
                  <a:cubicBezTo>
                    <a:pt x="17" y="1"/>
                    <a:pt x="1" y="3"/>
                    <a:pt x="0" y="9"/>
                  </a:cubicBezTo>
                  <a:cubicBezTo>
                    <a:pt x="372" y="99"/>
                    <a:pt x="753" y="144"/>
                    <a:pt x="1135" y="144"/>
                  </a:cubicBezTo>
                  <a:cubicBezTo>
                    <a:pt x="1173" y="144"/>
                    <a:pt x="1210" y="144"/>
                    <a:pt x="1247" y="143"/>
                  </a:cubicBezTo>
                  <a:cubicBezTo>
                    <a:pt x="1348" y="149"/>
                    <a:pt x="1449" y="152"/>
                    <a:pt x="1549" y="152"/>
                  </a:cubicBezTo>
                  <a:cubicBezTo>
                    <a:pt x="1869" y="152"/>
                    <a:pt x="2188" y="120"/>
                    <a:pt x="2500" y="57"/>
                  </a:cubicBezTo>
                  <a:cubicBezTo>
                    <a:pt x="2500" y="46"/>
                    <a:pt x="2441" y="42"/>
                    <a:pt x="2335" y="42"/>
                  </a:cubicBezTo>
                  <a:cubicBezTo>
                    <a:pt x="2123" y="42"/>
                    <a:pt x="1727" y="57"/>
                    <a:pt x="1253" y="57"/>
                  </a:cubicBezTo>
                  <a:cubicBezTo>
                    <a:pt x="662" y="57"/>
                    <a:pt x="190" y="1"/>
                    <a:pt x="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0"/>
            <p:cNvSpPr/>
            <p:nvPr/>
          </p:nvSpPr>
          <p:spPr>
            <a:xfrm>
              <a:off x="1993050" y="5433175"/>
              <a:ext cx="6475" cy="12350"/>
            </a:xfrm>
            <a:custGeom>
              <a:rect b="b" l="l" r="r" t="t"/>
              <a:pathLst>
                <a:path extrusionOk="0" h="494" w="259">
                  <a:moveTo>
                    <a:pt x="17" y="0"/>
                  </a:moveTo>
                  <a:cubicBezTo>
                    <a:pt x="10" y="0"/>
                    <a:pt x="5" y="1"/>
                    <a:pt x="1" y="4"/>
                  </a:cubicBezTo>
                  <a:cubicBezTo>
                    <a:pt x="1" y="4"/>
                    <a:pt x="43" y="122"/>
                    <a:pt x="97" y="252"/>
                  </a:cubicBezTo>
                  <a:cubicBezTo>
                    <a:pt x="151" y="380"/>
                    <a:pt x="183" y="494"/>
                    <a:pt x="216" y="494"/>
                  </a:cubicBezTo>
                  <a:cubicBezTo>
                    <a:pt x="247" y="494"/>
                    <a:pt x="258" y="358"/>
                    <a:pt x="216" y="208"/>
                  </a:cubicBezTo>
                  <a:cubicBezTo>
                    <a:pt x="177" y="74"/>
                    <a:pt x="67" y="0"/>
                    <a:pt x="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0"/>
            <p:cNvSpPr/>
            <p:nvPr/>
          </p:nvSpPr>
          <p:spPr>
            <a:xfrm>
              <a:off x="1978000" y="5413400"/>
              <a:ext cx="8475" cy="8400"/>
            </a:xfrm>
            <a:custGeom>
              <a:rect b="b" l="l" r="r" t="t"/>
              <a:pathLst>
                <a:path extrusionOk="0" h="336" w="339">
                  <a:moveTo>
                    <a:pt x="12" y="0"/>
                  </a:moveTo>
                  <a:cubicBezTo>
                    <a:pt x="7" y="0"/>
                    <a:pt x="3" y="2"/>
                    <a:pt x="0" y="5"/>
                  </a:cubicBezTo>
                  <a:cubicBezTo>
                    <a:pt x="24" y="79"/>
                    <a:pt x="66" y="146"/>
                    <a:pt x="119" y="203"/>
                  </a:cubicBezTo>
                  <a:cubicBezTo>
                    <a:pt x="195" y="284"/>
                    <a:pt x="274" y="335"/>
                    <a:pt x="307" y="335"/>
                  </a:cubicBezTo>
                  <a:cubicBezTo>
                    <a:pt x="311" y="335"/>
                    <a:pt x="315" y="335"/>
                    <a:pt x="317" y="333"/>
                  </a:cubicBezTo>
                  <a:cubicBezTo>
                    <a:pt x="339" y="316"/>
                    <a:pt x="280" y="219"/>
                    <a:pt x="194" y="128"/>
                  </a:cubicBezTo>
                  <a:cubicBezTo>
                    <a:pt x="121" y="50"/>
                    <a:pt x="43"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0"/>
            <p:cNvSpPr/>
            <p:nvPr/>
          </p:nvSpPr>
          <p:spPr>
            <a:xfrm>
              <a:off x="1955300" y="5403075"/>
              <a:ext cx="12775" cy="5450"/>
            </a:xfrm>
            <a:custGeom>
              <a:rect b="b" l="l" r="r" t="t"/>
              <a:pathLst>
                <a:path extrusionOk="0" h="218" w="511">
                  <a:moveTo>
                    <a:pt x="142" y="1"/>
                  </a:moveTo>
                  <a:cubicBezTo>
                    <a:pt x="57" y="1"/>
                    <a:pt x="1" y="28"/>
                    <a:pt x="5" y="47"/>
                  </a:cubicBezTo>
                  <a:cubicBezTo>
                    <a:pt x="5" y="73"/>
                    <a:pt x="122" y="73"/>
                    <a:pt x="251" y="122"/>
                  </a:cubicBezTo>
                  <a:cubicBezTo>
                    <a:pt x="363" y="163"/>
                    <a:pt x="443" y="218"/>
                    <a:pt x="476" y="218"/>
                  </a:cubicBezTo>
                  <a:cubicBezTo>
                    <a:pt x="481" y="218"/>
                    <a:pt x="486" y="216"/>
                    <a:pt x="488" y="214"/>
                  </a:cubicBezTo>
                  <a:cubicBezTo>
                    <a:pt x="510" y="192"/>
                    <a:pt x="440" y="79"/>
                    <a:pt x="284" y="25"/>
                  </a:cubicBezTo>
                  <a:cubicBezTo>
                    <a:pt x="233" y="7"/>
                    <a:pt x="184" y="1"/>
                    <a:pt x="1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0"/>
            <p:cNvSpPr/>
            <p:nvPr/>
          </p:nvSpPr>
          <p:spPr>
            <a:xfrm>
              <a:off x="1939250" y="5399350"/>
              <a:ext cx="6625" cy="3300"/>
            </a:xfrm>
            <a:custGeom>
              <a:rect b="b" l="l" r="r" t="t"/>
              <a:pathLst>
                <a:path extrusionOk="0" h="132" w="265">
                  <a:moveTo>
                    <a:pt x="40" y="0"/>
                  </a:moveTo>
                  <a:cubicBezTo>
                    <a:pt x="16" y="0"/>
                    <a:pt x="1" y="6"/>
                    <a:pt x="1" y="18"/>
                  </a:cubicBezTo>
                  <a:cubicBezTo>
                    <a:pt x="1" y="18"/>
                    <a:pt x="38" y="93"/>
                    <a:pt x="108" y="119"/>
                  </a:cubicBezTo>
                  <a:cubicBezTo>
                    <a:pt x="132" y="128"/>
                    <a:pt x="154" y="131"/>
                    <a:pt x="175" y="131"/>
                  </a:cubicBezTo>
                  <a:cubicBezTo>
                    <a:pt x="215" y="131"/>
                    <a:pt x="246" y="119"/>
                    <a:pt x="254" y="119"/>
                  </a:cubicBezTo>
                  <a:cubicBezTo>
                    <a:pt x="264" y="119"/>
                    <a:pt x="216" y="50"/>
                    <a:pt x="146" y="23"/>
                  </a:cubicBezTo>
                  <a:cubicBezTo>
                    <a:pt x="108" y="8"/>
                    <a:pt x="68" y="0"/>
                    <a:pt x="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0"/>
            <p:cNvSpPr/>
            <p:nvPr/>
          </p:nvSpPr>
          <p:spPr>
            <a:xfrm>
              <a:off x="1598375" y="1408675"/>
              <a:ext cx="321950" cy="568750"/>
            </a:xfrm>
            <a:custGeom>
              <a:rect b="b" l="l" r="r" t="t"/>
              <a:pathLst>
                <a:path extrusionOk="0" h="22750" w="12878">
                  <a:moveTo>
                    <a:pt x="6643" y="1"/>
                  </a:moveTo>
                  <a:lnTo>
                    <a:pt x="0" y="5240"/>
                  </a:lnTo>
                  <a:lnTo>
                    <a:pt x="1005" y="22361"/>
                  </a:lnTo>
                  <a:lnTo>
                    <a:pt x="7116" y="22748"/>
                  </a:lnTo>
                  <a:cubicBezTo>
                    <a:pt x="7142" y="22749"/>
                    <a:pt x="7168" y="22750"/>
                    <a:pt x="7194" y="22750"/>
                  </a:cubicBezTo>
                  <a:cubicBezTo>
                    <a:pt x="8133" y="22750"/>
                    <a:pt x="8913" y="22008"/>
                    <a:pt x="8955" y="21061"/>
                  </a:cubicBezTo>
                  <a:cubicBezTo>
                    <a:pt x="8955" y="21045"/>
                    <a:pt x="8956" y="21028"/>
                    <a:pt x="8956" y="21011"/>
                  </a:cubicBezTo>
                  <a:cubicBezTo>
                    <a:pt x="9020" y="19672"/>
                    <a:pt x="9165" y="18154"/>
                    <a:pt x="9165" y="18154"/>
                  </a:cubicBezTo>
                  <a:cubicBezTo>
                    <a:pt x="9165" y="18154"/>
                    <a:pt x="12479" y="17795"/>
                    <a:pt x="12678" y="14390"/>
                  </a:cubicBezTo>
                  <a:cubicBezTo>
                    <a:pt x="12877" y="10985"/>
                    <a:pt x="12678" y="3094"/>
                    <a:pt x="12678" y="3094"/>
                  </a:cubicBezTo>
                  <a:lnTo>
                    <a:pt x="6643" y="1"/>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0"/>
            <p:cNvSpPr/>
            <p:nvPr/>
          </p:nvSpPr>
          <p:spPr>
            <a:xfrm>
              <a:off x="1802575" y="1650875"/>
              <a:ext cx="34650" cy="57200"/>
            </a:xfrm>
            <a:custGeom>
              <a:rect b="b" l="l" r="r" t="t"/>
              <a:pathLst>
                <a:path extrusionOk="0" h="2288" w="1386">
                  <a:moveTo>
                    <a:pt x="549" y="1"/>
                  </a:moveTo>
                  <a:cubicBezTo>
                    <a:pt x="505" y="1"/>
                    <a:pt x="463" y="9"/>
                    <a:pt x="423" y="27"/>
                  </a:cubicBezTo>
                  <a:cubicBezTo>
                    <a:pt x="215" y="129"/>
                    <a:pt x="77" y="334"/>
                    <a:pt x="62" y="565"/>
                  </a:cubicBezTo>
                  <a:cubicBezTo>
                    <a:pt x="0" y="813"/>
                    <a:pt x="0" y="1074"/>
                    <a:pt x="62" y="1324"/>
                  </a:cubicBezTo>
                  <a:cubicBezTo>
                    <a:pt x="196" y="1845"/>
                    <a:pt x="568" y="2286"/>
                    <a:pt x="955" y="2286"/>
                  </a:cubicBezTo>
                  <a:cubicBezTo>
                    <a:pt x="963" y="2287"/>
                    <a:pt x="970" y="2287"/>
                    <a:pt x="978" y="2287"/>
                  </a:cubicBezTo>
                  <a:cubicBezTo>
                    <a:pt x="1115" y="2287"/>
                    <a:pt x="1244" y="2226"/>
                    <a:pt x="1331" y="2120"/>
                  </a:cubicBezTo>
                  <a:cubicBezTo>
                    <a:pt x="1385" y="2034"/>
                    <a:pt x="1385" y="1974"/>
                    <a:pt x="1385" y="1974"/>
                  </a:cubicBezTo>
                  <a:cubicBezTo>
                    <a:pt x="1385" y="1974"/>
                    <a:pt x="1384" y="1974"/>
                    <a:pt x="1383" y="1974"/>
                  </a:cubicBezTo>
                  <a:cubicBezTo>
                    <a:pt x="1372" y="1974"/>
                    <a:pt x="1349" y="2019"/>
                    <a:pt x="1293" y="2040"/>
                  </a:cubicBezTo>
                  <a:cubicBezTo>
                    <a:pt x="1217" y="2101"/>
                    <a:pt x="1121" y="2134"/>
                    <a:pt x="1024" y="2134"/>
                  </a:cubicBezTo>
                  <a:cubicBezTo>
                    <a:pt x="1006" y="2134"/>
                    <a:pt x="988" y="2133"/>
                    <a:pt x="971" y="2130"/>
                  </a:cubicBezTo>
                  <a:cubicBezTo>
                    <a:pt x="686" y="2093"/>
                    <a:pt x="363" y="1716"/>
                    <a:pt x="245" y="1247"/>
                  </a:cubicBezTo>
                  <a:cubicBezTo>
                    <a:pt x="186" y="1027"/>
                    <a:pt x="176" y="795"/>
                    <a:pt x="218" y="570"/>
                  </a:cubicBezTo>
                  <a:cubicBezTo>
                    <a:pt x="224" y="396"/>
                    <a:pt x="314" y="235"/>
                    <a:pt x="460" y="139"/>
                  </a:cubicBezTo>
                  <a:cubicBezTo>
                    <a:pt x="494" y="120"/>
                    <a:pt x="530" y="111"/>
                    <a:pt x="567" y="111"/>
                  </a:cubicBezTo>
                  <a:cubicBezTo>
                    <a:pt x="636" y="111"/>
                    <a:pt x="703" y="144"/>
                    <a:pt x="744" y="205"/>
                  </a:cubicBezTo>
                  <a:cubicBezTo>
                    <a:pt x="810" y="264"/>
                    <a:pt x="810" y="317"/>
                    <a:pt x="810" y="322"/>
                  </a:cubicBezTo>
                  <a:cubicBezTo>
                    <a:pt x="810" y="322"/>
                    <a:pt x="810" y="322"/>
                    <a:pt x="810" y="322"/>
                  </a:cubicBezTo>
                  <a:cubicBezTo>
                    <a:pt x="814" y="322"/>
                    <a:pt x="856" y="260"/>
                    <a:pt x="810" y="166"/>
                  </a:cubicBezTo>
                  <a:cubicBezTo>
                    <a:pt x="784" y="104"/>
                    <a:pt x="736" y="54"/>
                    <a:pt x="675" y="27"/>
                  </a:cubicBezTo>
                  <a:cubicBezTo>
                    <a:pt x="635" y="9"/>
                    <a:pt x="592" y="1"/>
                    <a:pt x="549"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0"/>
            <p:cNvSpPr/>
            <p:nvPr/>
          </p:nvSpPr>
          <p:spPr>
            <a:xfrm>
              <a:off x="1491975" y="1353250"/>
              <a:ext cx="482800" cy="399850"/>
            </a:xfrm>
            <a:custGeom>
              <a:rect b="b" l="l" r="r" t="t"/>
              <a:pathLst>
                <a:path extrusionOk="0" h="15994" w="19312">
                  <a:moveTo>
                    <a:pt x="11289" y="0"/>
                  </a:moveTo>
                  <a:cubicBezTo>
                    <a:pt x="10246" y="0"/>
                    <a:pt x="9213" y="150"/>
                    <a:pt x="8226" y="512"/>
                  </a:cubicBezTo>
                  <a:cubicBezTo>
                    <a:pt x="5956" y="1346"/>
                    <a:pt x="3229" y="2820"/>
                    <a:pt x="3229" y="5326"/>
                  </a:cubicBezTo>
                  <a:cubicBezTo>
                    <a:pt x="3170" y="5322"/>
                    <a:pt x="3112" y="5319"/>
                    <a:pt x="3056" y="5319"/>
                  </a:cubicBezTo>
                  <a:cubicBezTo>
                    <a:pt x="1822" y="5319"/>
                    <a:pt x="1102" y="6466"/>
                    <a:pt x="594" y="7844"/>
                  </a:cubicBezTo>
                  <a:cubicBezTo>
                    <a:pt x="331" y="8747"/>
                    <a:pt x="133" y="9668"/>
                    <a:pt x="1" y="10598"/>
                  </a:cubicBezTo>
                  <a:lnTo>
                    <a:pt x="13788" y="15994"/>
                  </a:lnTo>
                  <a:cubicBezTo>
                    <a:pt x="13830" y="15869"/>
                    <a:pt x="13858" y="15735"/>
                    <a:pt x="13895" y="15605"/>
                  </a:cubicBezTo>
                  <a:cubicBezTo>
                    <a:pt x="13933" y="15477"/>
                    <a:pt x="13944" y="15423"/>
                    <a:pt x="13976" y="15326"/>
                  </a:cubicBezTo>
                  <a:cubicBezTo>
                    <a:pt x="14033" y="15044"/>
                    <a:pt x="14063" y="14759"/>
                    <a:pt x="14067" y="14471"/>
                  </a:cubicBezTo>
                  <a:lnTo>
                    <a:pt x="14067" y="14471"/>
                  </a:lnTo>
                  <a:cubicBezTo>
                    <a:pt x="13878" y="14544"/>
                    <a:pt x="13680" y="14580"/>
                    <a:pt x="13485" y="14580"/>
                  </a:cubicBezTo>
                  <a:cubicBezTo>
                    <a:pt x="13058" y="14580"/>
                    <a:pt x="12639" y="14411"/>
                    <a:pt x="12330" y="14095"/>
                  </a:cubicBezTo>
                  <a:cubicBezTo>
                    <a:pt x="11877" y="13614"/>
                    <a:pt x="11720" y="12926"/>
                    <a:pt x="11921" y="12298"/>
                  </a:cubicBezTo>
                  <a:cubicBezTo>
                    <a:pt x="12207" y="11614"/>
                    <a:pt x="12770" y="11084"/>
                    <a:pt x="13471" y="10840"/>
                  </a:cubicBezTo>
                  <a:cubicBezTo>
                    <a:pt x="14137" y="10560"/>
                    <a:pt x="14853" y="10421"/>
                    <a:pt x="15509" y="10109"/>
                  </a:cubicBezTo>
                  <a:cubicBezTo>
                    <a:pt x="16896" y="9452"/>
                    <a:pt x="17854" y="8081"/>
                    <a:pt x="18511" y="6645"/>
                  </a:cubicBezTo>
                  <a:cubicBezTo>
                    <a:pt x="18968" y="5639"/>
                    <a:pt x="19312" y="4493"/>
                    <a:pt x="19000" y="3417"/>
                  </a:cubicBezTo>
                  <a:cubicBezTo>
                    <a:pt x="18538" y="1840"/>
                    <a:pt x="16848" y="1061"/>
                    <a:pt x="15337" y="625"/>
                  </a:cubicBezTo>
                  <a:cubicBezTo>
                    <a:pt x="14023" y="254"/>
                    <a:pt x="12647" y="0"/>
                    <a:pt x="112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0"/>
            <p:cNvSpPr/>
            <p:nvPr/>
          </p:nvSpPr>
          <p:spPr>
            <a:xfrm>
              <a:off x="1485175" y="1562700"/>
              <a:ext cx="351500" cy="336550"/>
            </a:xfrm>
            <a:custGeom>
              <a:rect b="b" l="l" r="r" t="t"/>
              <a:pathLst>
                <a:path extrusionOk="0" h="13462" w="14060">
                  <a:moveTo>
                    <a:pt x="2149" y="1"/>
                  </a:moveTo>
                  <a:cubicBezTo>
                    <a:pt x="1068" y="1"/>
                    <a:pt x="343" y="622"/>
                    <a:pt x="267" y="2220"/>
                  </a:cubicBezTo>
                  <a:cubicBezTo>
                    <a:pt x="1" y="6349"/>
                    <a:pt x="1923" y="10316"/>
                    <a:pt x="5329" y="12666"/>
                  </a:cubicBezTo>
                  <a:lnTo>
                    <a:pt x="5603" y="12650"/>
                  </a:lnTo>
                  <a:cubicBezTo>
                    <a:pt x="6590" y="13223"/>
                    <a:pt x="7484" y="13462"/>
                    <a:pt x="8288" y="13462"/>
                  </a:cubicBezTo>
                  <a:cubicBezTo>
                    <a:pt x="12275" y="13462"/>
                    <a:pt x="14060" y="7599"/>
                    <a:pt x="14060" y="7599"/>
                  </a:cubicBezTo>
                  <a:cubicBezTo>
                    <a:pt x="14060" y="7599"/>
                    <a:pt x="5927" y="1"/>
                    <a:pt x="2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0"/>
            <p:cNvSpPr/>
            <p:nvPr/>
          </p:nvSpPr>
          <p:spPr>
            <a:xfrm>
              <a:off x="1518600" y="1584525"/>
              <a:ext cx="77150" cy="115750"/>
            </a:xfrm>
            <a:custGeom>
              <a:rect b="b" l="l" r="r" t="t"/>
              <a:pathLst>
                <a:path extrusionOk="0" h="4630" w="3086">
                  <a:moveTo>
                    <a:pt x="444" y="0"/>
                  </a:moveTo>
                  <a:cubicBezTo>
                    <a:pt x="294" y="0"/>
                    <a:pt x="145" y="23"/>
                    <a:pt x="0" y="67"/>
                  </a:cubicBezTo>
                  <a:cubicBezTo>
                    <a:pt x="0" y="115"/>
                    <a:pt x="367" y="89"/>
                    <a:pt x="904" y="282"/>
                  </a:cubicBezTo>
                  <a:cubicBezTo>
                    <a:pt x="2367" y="770"/>
                    <a:pt x="3086" y="2417"/>
                    <a:pt x="2448" y="3822"/>
                  </a:cubicBezTo>
                  <a:cubicBezTo>
                    <a:pt x="2227" y="4343"/>
                    <a:pt x="1959" y="4596"/>
                    <a:pt x="1996" y="4628"/>
                  </a:cubicBezTo>
                  <a:cubicBezTo>
                    <a:pt x="1997" y="4629"/>
                    <a:pt x="1998" y="4630"/>
                    <a:pt x="2001" y="4630"/>
                  </a:cubicBezTo>
                  <a:cubicBezTo>
                    <a:pt x="2044" y="4630"/>
                    <a:pt x="2354" y="4420"/>
                    <a:pt x="2626" y="3903"/>
                  </a:cubicBezTo>
                  <a:cubicBezTo>
                    <a:pt x="3002" y="3185"/>
                    <a:pt x="3035" y="2339"/>
                    <a:pt x="2717" y="1595"/>
                  </a:cubicBezTo>
                  <a:cubicBezTo>
                    <a:pt x="2381" y="861"/>
                    <a:pt x="1740" y="313"/>
                    <a:pt x="963" y="94"/>
                  </a:cubicBezTo>
                  <a:cubicBezTo>
                    <a:pt x="795" y="31"/>
                    <a:pt x="620"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0"/>
            <p:cNvSpPr/>
            <p:nvPr/>
          </p:nvSpPr>
          <p:spPr>
            <a:xfrm>
              <a:off x="1465125" y="1459950"/>
              <a:ext cx="107300" cy="130400"/>
            </a:xfrm>
            <a:custGeom>
              <a:rect b="b" l="l" r="r" t="t"/>
              <a:pathLst>
                <a:path extrusionOk="0" h="5216" w="4292">
                  <a:moveTo>
                    <a:pt x="2678" y="1"/>
                  </a:moveTo>
                  <a:cubicBezTo>
                    <a:pt x="2429" y="1"/>
                    <a:pt x="2180" y="48"/>
                    <a:pt x="1946" y="144"/>
                  </a:cubicBezTo>
                  <a:cubicBezTo>
                    <a:pt x="1381" y="377"/>
                    <a:pt x="912" y="795"/>
                    <a:pt x="613" y="1328"/>
                  </a:cubicBezTo>
                  <a:cubicBezTo>
                    <a:pt x="320" y="1848"/>
                    <a:pt x="136" y="2423"/>
                    <a:pt x="75" y="3016"/>
                  </a:cubicBezTo>
                  <a:cubicBezTo>
                    <a:pt x="1" y="3507"/>
                    <a:pt x="82" y="4009"/>
                    <a:pt x="306" y="4453"/>
                  </a:cubicBezTo>
                  <a:cubicBezTo>
                    <a:pt x="465" y="4749"/>
                    <a:pt x="713" y="4987"/>
                    <a:pt x="1016" y="5136"/>
                  </a:cubicBezTo>
                  <a:cubicBezTo>
                    <a:pt x="1101" y="5188"/>
                    <a:pt x="1199" y="5215"/>
                    <a:pt x="1297" y="5215"/>
                  </a:cubicBezTo>
                  <a:cubicBezTo>
                    <a:pt x="1320" y="5215"/>
                    <a:pt x="1342" y="5214"/>
                    <a:pt x="1365" y="5211"/>
                  </a:cubicBezTo>
                  <a:cubicBezTo>
                    <a:pt x="977" y="5038"/>
                    <a:pt x="659" y="4736"/>
                    <a:pt x="468" y="4356"/>
                  </a:cubicBezTo>
                  <a:cubicBezTo>
                    <a:pt x="117" y="3674"/>
                    <a:pt x="279" y="2495"/>
                    <a:pt x="855" y="1467"/>
                  </a:cubicBezTo>
                  <a:cubicBezTo>
                    <a:pt x="1123" y="990"/>
                    <a:pt x="1541" y="612"/>
                    <a:pt x="2043" y="392"/>
                  </a:cubicBezTo>
                  <a:cubicBezTo>
                    <a:pt x="2271" y="289"/>
                    <a:pt x="2517" y="237"/>
                    <a:pt x="2764" y="237"/>
                  </a:cubicBezTo>
                  <a:cubicBezTo>
                    <a:pt x="2956" y="237"/>
                    <a:pt x="3149" y="268"/>
                    <a:pt x="3334" y="333"/>
                  </a:cubicBezTo>
                  <a:cubicBezTo>
                    <a:pt x="3725" y="484"/>
                    <a:pt x="4056" y="760"/>
                    <a:pt x="4275" y="1118"/>
                  </a:cubicBezTo>
                  <a:cubicBezTo>
                    <a:pt x="4291" y="1118"/>
                    <a:pt x="4275" y="983"/>
                    <a:pt x="4163" y="779"/>
                  </a:cubicBezTo>
                  <a:cubicBezTo>
                    <a:pt x="3983" y="495"/>
                    <a:pt x="3719" y="273"/>
                    <a:pt x="3409" y="144"/>
                  </a:cubicBezTo>
                  <a:cubicBezTo>
                    <a:pt x="3175" y="48"/>
                    <a:pt x="2926" y="1"/>
                    <a:pt x="2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0"/>
            <p:cNvSpPr/>
            <p:nvPr/>
          </p:nvSpPr>
          <p:spPr>
            <a:xfrm>
              <a:off x="872875" y="1448350"/>
              <a:ext cx="2166425" cy="2252900"/>
            </a:xfrm>
            <a:custGeom>
              <a:rect b="b" l="l" r="r" t="t"/>
              <a:pathLst>
                <a:path extrusionOk="0" h="90116" w="86657">
                  <a:moveTo>
                    <a:pt x="85188" y="1"/>
                  </a:moveTo>
                  <a:cubicBezTo>
                    <a:pt x="84762" y="1"/>
                    <a:pt x="82573" y="2524"/>
                    <a:pt x="81900" y="3368"/>
                  </a:cubicBezTo>
                  <a:cubicBezTo>
                    <a:pt x="81412" y="3983"/>
                    <a:pt x="80331" y="5399"/>
                    <a:pt x="79757" y="5399"/>
                  </a:cubicBezTo>
                  <a:cubicBezTo>
                    <a:pt x="79543" y="5399"/>
                    <a:pt x="79399" y="5202"/>
                    <a:pt x="79383" y="4692"/>
                  </a:cubicBezTo>
                  <a:cubicBezTo>
                    <a:pt x="79324" y="2815"/>
                    <a:pt x="78566" y="1389"/>
                    <a:pt x="78093" y="1147"/>
                  </a:cubicBezTo>
                  <a:cubicBezTo>
                    <a:pt x="78015" y="1108"/>
                    <a:pt x="77937" y="1090"/>
                    <a:pt x="77862" y="1090"/>
                  </a:cubicBezTo>
                  <a:cubicBezTo>
                    <a:pt x="77474" y="1090"/>
                    <a:pt x="77156" y="1560"/>
                    <a:pt x="77377" y="1997"/>
                  </a:cubicBezTo>
                  <a:cubicBezTo>
                    <a:pt x="77602" y="2589"/>
                    <a:pt x="77742" y="3210"/>
                    <a:pt x="77796" y="3841"/>
                  </a:cubicBezTo>
                  <a:cubicBezTo>
                    <a:pt x="77857" y="4349"/>
                    <a:pt x="77833" y="4863"/>
                    <a:pt x="77726" y="5364"/>
                  </a:cubicBezTo>
                  <a:cubicBezTo>
                    <a:pt x="77530" y="6281"/>
                    <a:pt x="77261" y="7180"/>
                    <a:pt x="76919" y="8053"/>
                  </a:cubicBezTo>
                  <a:lnTo>
                    <a:pt x="76871" y="8026"/>
                  </a:lnTo>
                  <a:cubicBezTo>
                    <a:pt x="76871" y="8026"/>
                    <a:pt x="63763" y="20598"/>
                    <a:pt x="62816" y="21474"/>
                  </a:cubicBezTo>
                  <a:cubicBezTo>
                    <a:pt x="62661" y="21622"/>
                    <a:pt x="61965" y="21683"/>
                    <a:pt x="60912" y="21683"/>
                  </a:cubicBezTo>
                  <a:cubicBezTo>
                    <a:pt x="56198" y="21683"/>
                    <a:pt x="44308" y="20451"/>
                    <a:pt x="41520" y="20156"/>
                  </a:cubicBezTo>
                  <a:cubicBezTo>
                    <a:pt x="40407" y="19997"/>
                    <a:pt x="39282" y="19918"/>
                    <a:pt x="38156" y="19918"/>
                  </a:cubicBezTo>
                  <a:cubicBezTo>
                    <a:pt x="38107" y="19918"/>
                    <a:pt x="38057" y="19919"/>
                    <a:pt x="38007" y="19919"/>
                  </a:cubicBezTo>
                  <a:cubicBezTo>
                    <a:pt x="36529" y="19984"/>
                    <a:pt x="36266" y="20194"/>
                    <a:pt x="34780" y="20209"/>
                  </a:cubicBezTo>
                  <a:cubicBezTo>
                    <a:pt x="31255" y="20221"/>
                    <a:pt x="27737" y="20516"/>
                    <a:pt x="24259" y="21092"/>
                  </a:cubicBezTo>
                  <a:cubicBezTo>
                    <a:pt x="20854" y="21668"/>
                    <a:pt x="18982" y="24319"/>
                    <a:pt x="17933" y="27617"/>
                  </a:cubicBezTo>
                  <a:cubicBezTo>
                    <a:pt x="14486" y="38375"/>
                    <a:pt x="5169" y="63656"/>
                    <a:pt x="3776" y="77964"/>
                  </a:cubicBezTo>
                  <a:cubicBezTo>
                    <a:pt x="2737" y="79850"/>
                    <a:pt x="1799" y="81789"/>
                    <a:pt x="963" y="83774"/>
                  </a:cubicBezTo>
                  <a:cubicBezTo>
                    <a:pt x="0" y="86405"/>
                    <a:pt x="237" y="86495"/>
                    <a:pt x="560" y="86555"/>
                  </a:cubicBezTo>
                  <a:cubicBezTo>
                    <a:pt x="575" y="86557"/>
                    <a:pt x="590" y="86559"/>
                    <a:pt x="604" y="86559"/>
                  </a:cubicBezTo>
                  <a:cubicBezTo>
                    <a:pt x="1371" y="86559"/>
                    <a:pt x="2226" y="82957"/>
                    <a:pt x="2666" y="82957"/>
                  </a:cubicBezTo>
                  <a:cubicBezTo>
                    <a:pt x="2719" y="82957"/>
                    <a:pt x="2767" y="83011"/>
                    <a:pt x="2807" y="83133"/>
                  </a:cubicBezTo>
                  <a:cubicBezTo>
                    <a:pt x="3185" y="84267"/>
                    <a:pt x="914" y="88765"/>
                    <a:pt x="1834" y="88894"/>
                  </a:cubicBezTo>
                  <a:cubicBezTo>
                    <a:pt x="1854" y="88897"/>
                    <a:pt x="1874" y="88898"/>
                    <a:pt x="1895" y="88898"/>
                  </a:cubicBezTo>
                  <a:cubicBezTo>
                    <a:pt x="3061" y="88898"/>
                    <a:pt x="3987" y="84099"/>
                    <a:pt x="4099" y="83693"/>
                  </a:cubicBezTo>
                  <a:cubicBezTo>
                    <a:pt x="4147" y="83518"/>
                    <a:pt x="4281" y="83444"/>
                    <a:pt x="4412" y="83444"/>
                  </a:cubicBezTo>
                  <a:cubicBezTo>
                    <a:pt x="4591" y="83444"/>
                    <a:pt x="4762" y="83583"/>
                    <a:pt x="4691" y="83794"/>
                  </a:cubicBezTo>
                  <a:cubicBezTo>
                    <a:pt x="4519" y="84333"/>
                    <a:pt x="2829" y="89927"/>
                    <a:pt x="4002" y="90110"/>
                  </a:cubicBezTo>
                  <a:cubicBezTo>
                    <a:pt x="4028" y="90113"/>
                    <a:pt x="4053" y="90115"/>
                    <a:pt x="4077" y="90115"/>
                  </a:cubicBezTo>
                  <a:cubicBezTo>
                    <a:pt x="4659" y="90115"/>
                    <a:pt x="4722" y="89033"/>
                    <a:pt x="4722" y="89033"/>
                  </a:cubicBezTo>
                  <a:cubicBezTo>
                    <a:pt x="4722" y="89033"/>
                    <a:pt x="5890" y="83777"/>
                    <a:pt x="6452" y="83777"/>
                  </a:cubicBezTo>
                  <a:cubicBezTo>
                    <a:pt x="6458" y="83777"/>
                    <a:pt x="6465" y="83777"/>
                    <a:pt x="6471" y="83779"/>
                  </a:cubicBezTo>
                  <a:cubicBezTo>
                    <a:pt x="7025" y="83902"/>
                    <a:pt x="6439" y="87054"/>
                    <a:pt x="6159" y="88109"/>
                  </a:cubicBezTo>
                  <a:cubicBezTo>
                    <a:pt x="5928" y="88981"/>
                    <a:pt x="6156" y="89513"/>
                    <a:pt x="6559" y="89513"/>
                  </a:cubicBezTo>
                  <a:cubicBezTo>
                    <a:pt x="6643" y="89513"/>
                    <a:pt x="6735" y="89490"/>
                    <a:pt x="6832" y="89442"/>
                  </a:cubicBezTo>
                  <a:cubicBezTo>
                    <a:pt x="7219" y="89265"/>
                    <a:pt x="8138" y="86054"/>
                    <a:pt x="8391" y="85004"/>
                  </a:cubicBezTo>
                  <a:cubicBezTo>
                    <a:pt x="8589" y="84183"/>
                    <a:pt x="9015" y="82233"/>
                    <a:pt x="9599" y="82233"/>
                  </a:cubicBezTo>
                  <a:cubicBezTo>
                    <a:pt x="9760" y="82233"/>
                    <a:pt x="9934" y="82382"/>
                    <a:pt x="10118" y="82746"/>
                  </a:cubicBezTo>
                  <a:cubicBezTo>
                    <a:pt x="10967" y="84423"/>
                    <a:pt x="12270" y="85391"/>
                    <a:pt x="12807" y="85435"/>
                  </a:cubicBezTo>
                  <a:cubicBezTo>
                    <a:pt x="13061" y="85424"/>
                    <a:pt x="13279" y="85250"/>
                    <a:pt x="13346" y="85005"/>
                  </a:cubicBezTo>
                  <a:cubicBezTo>
                    <a:pt x="13414" y="84760"/>
                    <a:pt x="13316" y="84498"/>
                    <a:pt x="13103" y="84359"/>
                  </a:cubicBezTo>
                  <a:cubicBezTo>
                    <a:pt x="12649" y="83915"/>
                    <a:pt x="12257" y="83410"/>
                    <a:pt x="11941" y="82858"/>
                  </a:cubicBezTo>
                  <a:cubicBezTo>
                    <a:pt x="11671" y="82424"/>
                    <a:pt x="11475" y="81947"/>
                    <a:pt x="11360" y="81449"/>
                  </a:cubicBezTo>
                  <a:cubicBezTo>
                    <a:pt x="11122" y="80452"/>
                    <a:pt x="10983" y="79434"/>
                    <a:pt x="10947" y="78411"/>
                  </a:cubicBezTo>
                  <a:lnTo>
                    <a:pt x="10844" y="77791"/>
                  </a:lnTo>
                  <a:cubicBezTo>
                    <a:pt x="12189" y="71133"/>
                    <a:pt x="16761" y="48432"/>
                    <a:pt x="22318" y="35942"/>
                  </a:cubicBezTo>
                  <a:lnTo>
                    <a:pt x="23931" y="43818"/>
                  </a:lnTo>
                  <a:lnTo>
                    <a:pt x="24927" y="47309"/>
                  </a:lnTo>
                  <a:lnTo>
                    <a:pt x="18810" y="62424"/>
                  </a:lnTo>
                  <a:lnTo>
                    <a:pt x="44883" y="62079"/>
                  </a:lnTo>
                  <a:lnTo>
                    <a:pt x="40994" y="47104"/>
                  </a:lnTo>
                  <a:lnTo>
                    <a:pt x="45716" y="31506"/>
                  </a:lnTo>
                  <a:cubicBezTo>
                    <a:pt x="47605" y="31547"/>
                    <a:pt x="50586" y="31600"/>
                    <a:pt x="53705" y="31600"/>
                  </a:cubicBezTo>
                  <a:cubicBezTo>
                    <a:pt x="59035" y="31600"/>
                    <a:pt x="64769" y="31446"/>
                    <a:pt x="66157" y="30822"/>
                  </a:cubicBezTo>
                  <a:cubicBezTo>
                    <a:pt x="68905" y="29596"/>
                    <a:pt x="83144" y="11651"/>
                    <a:pt x="83144" y="11651"/>
                  </a:cubicBezTo>
                  <a:cubicBezTo>
                    <a:pt x="84081" y="10931"/>
                    <a:pt x="84979" y="10161"/>
                    <a:pt x="85833" y="9344"/>
                  </a:cubicBezTo>
                  <a:cubicBezTo>
                    <a:pt x="85833" y="9344"/>
                    <a:pt x="86657" y="8634"/>
                    <a:pt x="86134" y="8095"/>
                  </a:cubicBezTo>
                  <a:cubicBezTo>
                    <a:pt x="86011" y="7969"/>
                    <a:pt x="85796" y="7939"/>
                    <a:pt x="85616" y="7939"/>
                  </a:cubicBezTo>
                  <a:cubicBezTo>
                    <a:pt x="85443" y="7939"/>
                    <a:pt x="85301" y="7967"/>
                    <a:pt x="85301" y="7967"/>
                  </a:cubicBezTo>
                  <a:cubicBezTo>
                    <a:pt x="85357" y="7621"/>
                    <a:pt x="85357" y="7269"/>
                    <a:pt x="85301" y="6923"/>
                  </a:cubicBezTo>
                  <a:cubicBezTo>
                    <a:pt x="85222" y="6678"/>
                    <a:pt x="84802" y="6644"/>
                    <a:pt x="84577" y="6644"/>
                  </a:cubicBezTo>
                  <a:cubicBezTo>
                    <a:pt x="84492" y="6644"/>
                    <a:pt x="84435" y="6649"/>
                    <a:pt x="84435" y="6649"/>
                  </a:cubicBezTo>
                  <a:cubicBezTo>
                    <a:pt x="84398" y="6366"/>
                    <a:pt x="84398" y="6078"/>
                    <a:pt x="84435" y="5793"/>
                  </a:cubicBezTo>
                  <a:cubicBezTo>
                    <a:pt x="84442" y="5666"/>
                    <a:pt x="84372" y="5547"/>
                    <a:pt x="84257" y="5492"/>
                  </a:cubicBezTo>
                  <a:cubicBezTo>
                    <a:pt x="83921" y="5356"/>
                    <a:pt x="83561" y="5287"/>
                    <a:pt x="83198" y="5287"/>
                  </a:cubicBezTo>
                  <a:cubicBezTo>
                    <a:pt x="83175" y="5287"/>
                    <a:pt x="83151" y="5287"/>
                    <a:pt x="83127" y="5288"/>
                  </a:cubicBezTo>
                  <a:cubicBezTo>
                    <a:pt x="82659" y="4955"/>
                    <a:pt x="84536" y="2329"/>
                    <a:pt x="85236" y="1491"/>
                  </a:cubicBezTo>
                  <a:cubicBezTo>
                    <a:pt x="85936" y="652"/>
                    <a:pt x="85806" y="1"/>
                    <a:pt x="85188"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0"/>
            <p:cNvSpPr/>
            <p:nvPr/>
          </p:nvSpPr>
          <p:spPr>
            <a:xfrm>
              <a:off x="1111150" y="1926950"/>
              <a:ext cx="1397625" cy="1041150"/>
            </a:xfrm>
            <a:custGeom>
              <a:rect b="b" l="l" r="r" t="t"/>
              <a:pathLst>
                <a:path extrusionOk="0" h="41646" w="55905">
                  <a:moveTo>
                    <a:pt x="20398" y="1"/>
                  </a:moveTo>
                  <a:cubicBezTo>
                    <a:pt x="14330" y="592"/>
                    <a:pt x="13443" y="1566"/>
                    <a:pt x="10952" y="4057"/>
                  </a:cubicBezTo>
                  <a:cubicBezTo>
                    <a:pt x="7993" y="7004"/>
                    <a:pt x="0" y="29558"/>
                    <a:pt x="0" y="29558"/>
                  </a:cubicBezTo>
                  <a:lnTo>
                    <a:pt x="8145" y="32167"/>
                  </a:lnTo>
                  <a:cubicBezTo>
                    <a:pt x="8898" y="29585"/>
                    <a:pt x="12781" y="16815"/>
                    <a:pt x="12781" y="16815"/>
                  </a:cubicBezTo>
                  <a:cubicBezTo>
                    <a:pt x="12781" y="16815"/>
                    <a:pt x="14691" y="27224"/>
                    <a:pt x="14190" y="28477"/>
                  </a:cubicBezTo>
                  <a:cubicBezTo>
                    <a:pt x="13728" y="29552"/>
                    <a:pt x="13179" y="30589"/>
                    <a:pt x="12550" y="31576"/>
                  </a:cubicBezTo>
                  <a:cubicBezTo>
                    <a:pt x="8145" y="38289"/>
                    <a:pt x="8720" y="41645"/>
                    <a:pt x="8720" y="41645"/>
                  </a:cubicBezTo>
                  <a:lnTo>
                    <a:pt x="35352" y="40833"/>
                  </a:lnTo>
                  <a:cubicBezTo>
                    <a:pt x="35416" y="37111"/>
                    <a:pt x="33200" y="28461"/>
                    <a:pt x="32749" y="27068"/>
                  </a:cubicBezTo>
                  <a:cubicBezTo>
                    <a:pt x="32296" y="25674"/>
                    <a:pt x="33824" y="21150"/>
                    <a:pt x="33824" y="21150"/>
                  </a:cubicBezTo>
                  <a:cubicBezTo>
                    <a:pt x="33824" y="21150"/>
                    <a:pt x="36836" y="18096"/>
                    <a:pt x="36718" y="16524"/>
                  </a:cubicBezTo>
                  <a:cubicBezTo>
                    <a:pt x="36655" y="15113"/>
                    <a:pt x="36475" y="13710"/>
                    <a:pt x="36180" y="12329"/>
                  </a:cubicBezTo>
                  <a:lnTo>
                    <a:pt x="36180" y="12329"/>
                  </a:lnTo>
                  <a:lnTo>
                    <a:pt x="55905" y="12705"/>
                  </a:lnTo>
                  <a:lnTo>
                    <a:pt x="55905" y="12705"/>
                  </a:lnTo>
                  <a:lnTo>
                    <a:pt x="53700" y="1986"/>
                  </a:lnTo>
                  <a:lnTo>
                    <a:pt x="34679" y="592"/>
                  </a:lnTo>
                  <a:lnTo>
                    <a:pt x="28353" y="1"/>
                  </a:lnTo>
                  <a:cubicBezTo>
                    <a:pt x="27291" y="897"/>
                    <a:pt x="26054" y="1196"/>
                    <a:pt x="24875" y="1196"/>
                  </a:cubicBezTo>
                  <a:cubicBezTo>
                    <a:pt x="22518" y="1196"/>
                    <a:pt x="20398" y="1"/>
                    <a:pt x="20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0"/>
            <p:cNvSpPr/>
            <p:nvPr/>
          </p:nvSpPr>
          <p:spPr>
            <a:xfrm>
              <a:off x="1471025" y="2642200"/>
              <a:ext cx="237500" cy="26125"/>
            </a:xfrm>
            <a:custGeom>
              <a:rect b="b" l="l" r="r" t="t"/>
              <a:pathLst>
                <a:path extrusionOk="0" h="1045" w="9500">
                  <a:moveTo>
                    <a:pt x="19" y="1"/>
                  </a:moveTo>
                  <a:cubicBezTo>
                    <a:pt x="13" y="1"/>
                    <a:pt x="7" y="1"/>
                    <a:pt x="1" y="1"/>
                  </a:cubicBezTo>
                  <a:cubicBezTo>
                    <a:pt x="437" y="175"/>
                    <a:pt x="895" y="293"/>
                    <a:pt x="1361" y="351"/>
                  </a:cubicBezTo>
                  <a:cubicBezTo>
                    <a:pt x="2211" y="517"/>
                    <a:pt x="3395" y="711"/>
                    <a:pt x="4712" y="840"/>
                  </a:cubicBezTo>
                  <a:cubicBezTo>
                    <a:pt x="6030" y="970"/>
                    <a:pt x="7224" y="1029"/>
                    <a:pt x="8095" y="1029"/>
                  </a:cubicBezTo>
                  <a:cubicBezTo>
                    <a:pt x="8234" y="1039"/>
                    <a:pt x="8374" y="1044"/>
                    <a:pt x="8514" y="1044"/>
                  </a:cubicBezTo>
                  <a:cubicBezTo>
                    <a:pt x="8844" y="1044"/>
                    <a:pt x="9174" y="1016"/>
                    <a:pt x="9499" y="959"/>
                  </a:cubicBezTo>
                  <a:cubicBezTo>
                    <a:pt x="9040" y="861"/>
                    <a:pt x="8571" y="810"/>
                    <a:pt x="8101" y="809"/>
                  </a:cubicBezTo>
                  <a:cubicBezTo>
                    <a:pt x="7240" y="750"/>
                    <a:pt x="6057" y="664"/>
                    <a:pt x="4745" y="530"/>
                  </a:cubicBezTo>
                  <a:cubicBezTo>
                    <a:pt x="3432" y="394"/>
                    <a:pt x="2254" y="243"/>
                    <a:pt x="1393" y="136"/>
                  </a:cubicBezTo>
                  <a:cubicBezTo>
                    <a:pt x="940" y="46"/>
                    <a:pt x="480" y="1"/>
                    <a:pt x="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0"/>
            <p:cNvSpPr/>
            <p:nvPr/>
          </p:nvSpPr>
          <p:spPr>
            <a:xfrm>
              <a:off x="1495925" y="2609550"/>
              <a:ext cx="258050" cy="34350"/>
            </a:xfrm>
            <a:custGeom>
              <a:rect b="b" l="l" r="r" t="t"/>
              <a:pathLst>
                <a:path extrusionOk="0" h="1374" w="10322">
                  <a:moveTo>
                    <a:pt x="10321" y="1"/>
                  </a:moveTo>
                  <a:lnTo>
                    <a:pt x="10321" y="1"/>
                  </a:lnTo>
                  <a:cubicBezTo>
                    <a:pt x="9813" y="49"/>
                    <a:pt x="9311" y="142"/>
                    <a:pt x="8822" y="280"/>
                  </a:cubicBezTo>
                  <a:cubicBezTo>
                    <a:pt x="7885" y="474"/>
                    <a:pt x="6626" y="705"/>
                    <a:pt x="5195" y="878"/>
                  </a:cubicBezTo>
                  <a:cubicBezTo>
                    <a:pt x="3766" y="1049"/>
                    <a:pt x="2469" y="1113"/>
                    <a:pt x="1528" y="1146"/>
                  </a:cubicBezTo>
                  <a:cubicBezTo>
                    <a:pt x="1425" y="1142"/>
                    <a:pt x="1321" y="1141"/>
                    <a:pt x="1218" y="1141"/>
                  </a:cubicBezTo>
                  <a:cubicBezTo>
                    <a:pt x="811" y="1141"/>
                    <a:pt x="404" y="1169"/>
                    <a:pt x="0" y="1227"/>
                  </a:cubicBezTo>
                  <a:cubicBezTo>
                    <a:pt x="439" y="1321"/>
                    <a:pt x="887" y="1369"/>
                    <a:pt x="1335" y="1369"/>
                  </a:cubicBezTo>
                  <a:cubicBezTo>
                    <a:pt x="1399" y="1369"/>
                    <a:pt x="1464" y="1368"/>
                    <a:pt x="1528" y="1366"/>
                  </a:cubicBezTo>
                  <a:cubicBezTo>
                    <a:pt x="1731" y="1371"/>
                    <a:pt x="1934" y="1373"/>
                    <a:pt x="2137" y="1373"/>
                  </a:cubicBezTo>
                  <a:cubicBezTo>
                    <a:pt x="3169" y="1373"/>
                    <a:pt x="4202" y="1312"/>
                    <a:pt x="5227" y="1188"/>
                  </a:cubicBezTo>
                  <a:cubicBezTo>
                    <a:pt x="6456" y="1043"/>
                    <a:pt x="7672" y="812"/>
                    <a:pt x="8869" y="495"/>
                  </a:cubicBezTo>
                  <a:cubicBezTo>
                    <a:pt x="9372" y="391"/>
                    <a:pt x="9859" y="226"/>
                    <a:pt x="103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0"/>
            <p:cNvSpPr/>
            <p:nvPr/>
          </p:nvSpPr>
          <p:spPr>
            <a:xfrm>
              <a:off x="1922450" y="2357000"/>
              <a:ext cx="55575" cy="226475"/>
            </a:xfrm>
            <a:custGeom>
              <a:rect b="b" l="l" r="r" t="t"/>
              <a:pathLst>
                <a:path extrusionOk="0" h="9059" w="2223">
                  <a:moveTo>
                    <a:pt x="2222" y="0"/>
                  </a:moveTo>
                  <a:cubicBezTo>
                    <a:pt x="2042" y="413"/>
                    <a:pt x="1908" y="845"/>
                    <a:pt x="1824" y="1286"/>
                  </a:cubicBezTo>
                  <a:cubicBezTo>
                    <a:pt x="1592" y="2249"/>
                    <a:pt x="1313" y="3324"/>
                    <a:pt x="1027" y="4513"/>
                  </a:cubicBezTo>
                  <a:cubicBezTo>
                    <a:pt x="743" y="5702"/>
                    <a:pt x="479" y="6779"/>
                    <a:pt x="253" y="7714"/>
                  </a:cubicBezTo>
                  <a:cubicBezTo>
                    <a:pt x="118" y="8152"/>
                    <a:pt x="33" y="8603"/>
                    <a:pt x="0" y="9059"/>
                  </a:cubicBezTo>
                  <a:cubicBezTo>
                    <a:pt x="208" y="8651"/>
                    <a:pt x="364" y="8219"/>
                    <a:pt x="468" y="7773"/>
                  </a:cubicBezTo>
                  <a:cubicBezTo>
                    <a:pt x="716" y="6961"/>
                    <a:pt x="1027" y="5836"/>
                    <a:pt x="1334" y="4583"/>
                  </a:cubicBezTo>
                  <a:cubicBezTo>
                    <a:pt x="1640" y="3330"/>
                    <a:pt x="1884" y="2190"/>
                    <a:pt x="2038" y="1356"/>
                  </a:cubicBezTo>
                  <a:cubicBezTo>
                    <a:pt x="2154" y="913"/>
                    <a:pt x="2216" y="457"/>
                    <a:pt x="2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0"/>
            <p:cNvSpPr/>
            <p:nvPr/>
          </p:nvSpPr>
          <p:spPr>
            <a:xfrm>
              <a:off x="1287575" y="2952325"/>
              <a:ext cx="992450" cy="2447475"/>
            </a:xfrm>
            <a:custGeom>
              <a:rect b="b" l="l" r="r" t="t"/>
              <a:pathLst>
                <a:path extrusionOk="0" h="97899" w="39698">
                  <a:moveTo>
                    <a:pt x="28111" y="0"/>
                  </a:moveTo>
                  <a:lnTo>
                    <a:pt x="1486" y="813"/>
                  </a:lnTo>
                  <a:lnTo>
                    <a:pt x="248" y="10769"/>
                  </a:lnTo>
                  <a:cubicBezTo>
                    <a:pt x="0" y="12952"/>
                    <a:pt x="727" y="17923"/>
                    <a:pt x="786" y="20123"/>
                  </a:cubicBezTo>
                  <a:lnTo>
                    <a:pt x="2244" y="97899"/>
                  </a:lnTo>
                  <a:lnTo>
                    <a:pt x="16477" y="97690"/>
                  </a:lnTo>
                  <a:lnTo>
                    <a:pt x="14912" y="14851"/>
                  </a:lnTo>
                  <a:lnTo>
                    <a:pt x="25213" y="46373"/>
                  </a:lnTo>
                  <a:lnTo>
                    <a:pt x="23454" y="97151"/>
                  </a:lnTo>
                  <a:lnTo>
                    <a:pt x="37547" y="97151"/>
                  </a:lnTo>
                  <a:lnTo>
                    <a:pt x="39697" y="45249"/>
                  </a:lnTo>
                  <a:lnTo>
                    <a:pt x="281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0"/>
            <p:cNvSpPr/>
            <p:nvPr/>
          </p:nvSpPr>
          <p:spPr>
            <a:xfrm>
              <a:off x="1531150" y="3295525"/>
              <a:ext cx="218250" cy="44425"/>
            </a:xfrm>
            <a:custGeom>
              <a:rect b="b" l="l" r="r" t="t"/>
              <a:pathLst>
                <a:path extrusionOk="0" h="1777" w="8730">
                  <a:moveTo>
                    <a:pt x="38" y="0"/>
                  </a:moveTo>
                  <a:cubicBezTo>
                    <a:pt x="13" y="0"/>
                    <a:pt x="0" y="4"/>
                    <a:pt x="0" y="11"/>
                  </a:cubicBezTo>
                  <a:cubicBezTo>
                    <a:pt x="392" y="208"/>
                    <a:pt x="808" y="354"/>
                    <a:pt x="1238" y="446"/>
                  </a:cubicBezTo>
                  <a:cubicBezTo>
                    <a:pt x="2011" y="646"/>
                    <a:pt x="3098" y="941"/>
                    <a:pt x="4303" y="1183"/>
                  </a:cubicBezTo>
                  <a:cubicBezTo>
                    <a:pt x="5507" y="1425"/>
                    <a:pt x="6611" y="1592"/>
                    <a:pt x="7411" y="1688"/>
                  </a:cubicBezTo>
                  <a:cubicBezTo>
                    <a:pt x="7725" y="1747"/>
                    <a:pt x="8043" y="1777"/>
                    <a:pt x="8362" y="1777"/>
                  </a:cubicBezTo>
                  <a:cubicBezTo>
                    <a:pt x="8481" y="1777"/>
                    <a:pt x="8600" y="1773"/>
                    <a:pt x="8719" y="1765"/>
                  </a:cubicBezTo>
                  <a:cubicBezTo>
                    <a:pt x="8730" y="1673"/>
                    <a:pt x="6767" y="1361"/>
                    <a:pt x="4362" y="877"/>
                  </a:cubicBezTo>
                  <a:cubicBezTo>
                    <a:pt x="2151" y="432"/>
                    <a:pt x="319" y="0"/>
                    <a:pt x="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0"/>
            <p:cNvSpPr/>
            <p:nvPr/>
          </p:nvSpPr>
          <p:spPr>
            <a:xfrm>
              <a:off x="1876725" y="5306050"/>
              <a:ext cx="346725" cy="7825"/>
            </a:xfrm>
            <a:custGeom>
              <a:rect b="b" l="l" r="r" t="t"/>
              <a:pathLst>
                <a:path extrusionOk="0" h="313" w="13869">
                  <a:moveTo>
                    <a:pt x="6740" y="0"/>
                  </a:moveTo>
                  <a:cubicBezTo>
                    <a:pt x="2803" y="0"/>
                    <a:pt x="0" y="17"/>
                    <a:pt x="0" y="103"/>
                  </a:cubicBezTo>
                  <a:cubicBezTo>
                    <a:pt x="0" y="189"/>
                    <a:pt x="2803" y="312"/>
                    <a:pt x="6740" y="312"/>
                  </a:cubicBezTo>
                  <a:cubicBezTo>
                    <a:pt x="10677" y="312"/>
                    <a:pt x="13868" y="243"/>
                    <a:pt x="13868" y="156"/>
                  </a:cubicBezTo>
                  <a:cubicBezTo>
                    <a:pt x="13868" y="97"/>
                    <a:pt x="10677" y="0"/>
                    <a:pt x="67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0"/>
            <p:cNvSpPr/>
            <p:nvPr/>
          </p:nvSpPr>
          <p:spPr>
            <a:xfrm>
              <a:off x="1348775" y="5309950"/>
              <a:ext cx="345750" cy="7825"/>
            </a:xfrm>
            <a:custGeom>
              <a:rect b="b" l="l" r="r" t="t"/>
              <a:pathLst>
                <a:path extrusionOk="0" h="313" w="13830">
                  <a:moveTo>
                    <a:pt x="6912" y="0"/>
                  </a:moveTo>
                  <a:cubicBezTo>
                    <a:pt x="3093" y="0"/>
                    <a:pt x="0" y="70"/>
                    <a:pt x="0" y="156"/>
                  </a:cubicBezTo>
                  <a:cubicBezTo>
                    <a:pt x="0" y="242"/>
                    <a:pt x="3093" y="312"/>
                    <a:pt x="6912" y="312"/>
                  </a:cubicBezTo>
                  <a:cubicBezTo>
                    <a:pt x="10732" y="312"/>
                    <a:pt x="13829" y="242"/>
                    <a:pt x="13829" y="156"/>
                  </a:cubicBezTo>
                  <a:cubicBezTo>
                    <a:pt x="13829" y="70"/>
                    <a:pt x="10732" y="0"/>
                    <a:pt x="69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0"/>
            <p:cNvSpPr/>
            <p:nvPr/>
          </p:nvSpPr>
          <p:spPr>
            <a:xfrm>
              <a:off x="1614900" y="3313800"/>
              <a:ext cx="38350" cy="2000075"/>
            </a:xfrm>
            <a:custGeom>
              <a:rect b="b" l="l" r="r" t="t"/>
              <a:pathLst>
                <a:path extrusionOk="0" h="80003" w="1534">
                  <a:moveTo>
                    <a:pt x="71" y="1"/>
                  </a:moveTo>
                  <a:cubicBezTo>
                    <a:pt x="71" y="1"/>
                    <a:pt x="71" y="1"/>
                    <a:pt x="71" y="1"/>
                  </a:cubicBezTo>
                  <a:cubicBezTo>
                    <a:pt x="1" y="5"/>
                    <a:pt x="232" y="17912"/>
                    <a:pt x="608" y="40004"/>
                  </a:cubicBezTo>
                  <a:cubicBezTo>
                    <a:pt x="985" y="62096"/>
                    <a:pt x="1362" y="80002"/>
                    <a:pt x="1447" y="80002"/>
                  </a:cubicBezTo>
                  <a:cubicBezTo>
                    <a:pt x="1533" y="79997"/>
                    <a:pt x="1302" y="62036"/>
                    <a:pt x="926" y="39982"/>
                  </a:cubicBezTo>
                  <a:cubicBezTo>
                    <a:pt x="549" y="17933"/>
                    <a:pt x="140"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0"/>
            <p:cNvSpPr/>
            <p:nvPr/>
          </p:nvSpPr>
          <p:spPr>
            <a:xfrm>
              <a:off x="1936425" y="2972225"/>
              <a:ext cx="290875" cy="2337750"/>
            </a:xfrm>
            <a:custGeom>
              <a:rect b="b" l="l" r="r" t="t"/>
              <a:pathLst>
                <a:path extrusionOk="0" h="93510" w="11635">
                  <a:moveTo>
                    <a:pt x="0" y="0"/>
                  </a:moveTo>
                  <a:cubicBezTo>
                    <a:pt x="9" y="80"/>
                    <a:pt x="23" y="160"/>
                    <a:pt x="44" y="237"/>
                  </a:cubicBezTo>
                  <a:cubicBezTo>
                    <a:pt x="82" y="409"/>
                    <a:pt x="137" y="640"/>
                    <a:pt x="204" y="932"/>
                  </a:cubicBezTo>
                  <a:cubicBezTo>
                    <a:pt x="351" y="1582"/>
                    <a:pt x="566" y="2475"/>
                    <a:pt x="839" y="3620"/>
                  </a:cubicBezTo>
                  <a:lnTo>
                    <a:pt x="3233" y="13411"/>
                  </a:lnTo>
                  <a:cubicBezTo>
                    <a:pt x="5293" y="21694"/>
                    <a:pt x="8144" y="33120"/>
                    <a:pt x="11301" y="45755"/>
                  </a:cubicBezTo>
                  <a:lnTo>
                    <a:pt x="11301" y="46066"/>
                  </a:lnTo>
                  <a:cubicBezTo>
                    <a:pt x="10802" y="59170"/>
                    <a:pt x="10344" y="71004"/>
                    <a:pt x="10017" y="79610"/>
                  </a:cubicBezTo>
                  <a:cubicBezTo>
                    <a:pt x="9871" y="83892"/>
                    <a:pt x="9748" y="87361"/>
                    <a:pt x="9667" y="89776"/>
                  </a:cubicBezTo>
                  <a:cubicBezTo>
                    <a:pt x="9629" y="90965"/>
                    <a:pt x="9586" y="91896"/>
                    <a:pt x="9586" y="92541"/>
                  </a:cubicBezTo>
                  <a:lnTo>
                    <a:pt x="9586" y="93262"/>
                  </a:lnTo>
                  <a:cubicBezTo>
                    <a:pt x="9580" y="93345"/>
                    <a:pt x="9580" y="93427"/>
                    <a:pt x="9586" y="93509"/>
                  </a:cubicBezTo>
                  <a:cubicBezTo>
                    <a:pt x="9608" y="93423"/>
                    <a:pt x="9620" y="93335"/>
                    <a:pt x="9623" y="93245"/>
                  </a:cubicBezTo>
                  <a:cubicBezTo>
                    <a:pt x="9634" y="93069"/>
                    <a:pt x="9667" y="92832"/>
                    <a:pt x="9667" y="92531"/>
                  </a:cubicBezTo>
                  <a:cubicBezTo>
                    <a:pt x="9698" y="91880"/>
                    <a:pt x="9748" y="90954"/>
                    <a:pt x="9806" y="89765"/>
                  </a:cubicBezTo>
                  <a:cubicBezTo>
                    <a:pt x="9914" y="87351"/>
                    <a:pt x="10070" y="83903"/>
                    <a:pt x="10258" y="79599"/>
                  </a:cubicBezTo>
                  <a:cubicBezTo>
                    <a:pt x="10614" y="71004"/>
                    <a:pt x="11098" y="59153"/>
                    <a:pt x="11635" y="46061"/>
                  </a:cubicBezTo>
                  <a:lnTo>
                    <a:pt x="11635" y="45663"/>
                  </a:lnTo>
                  <a:cubicBezTo>
                    <a:pt x="8440" y="33034"/>
                    <a:pt x="5557" y="21619"/>
                    <a:pt x="3464" y="13341"/>
                  </a:cubicBezTo>
                  <a:cubicBezTo>
                    <a:pt x="2411" y="9226"/>
                    <a:pt x="1556" y="5891"/>
                    <a:pt x="958" y="3572"/>
                  </a:cubicBezTo>
                  <a:cubicBezTo>
                    <a:pt x="663" y="2431"/>
                    <a:pt x="426" y="1539"/>
                    <a:pt x="264" y="915"/>
                  </a:cubicBezTo>
                  <a:cubicBezTo>
                    <a:pt x="184" y="626"/>
                    <a:pt x="119" y="398"/>
                    <a:pt x="76" y="232"/>
                  </a:cubicBezTo>
                  <a:cubicBezTo>
                    <a:pt x="59" y="153"/>
                    <a:pt x="35" y="7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0"/>
            <p:cNvSpPr/>
            <p:nvPr/>
          </p:nvSpPr>
          <p:spPr>
            <a:xfrm>
              <a:off x="1901325" y="4088650"/>
              <a:ext cx="159900" cy="27450"/>
            </a:xfrm>
            <a:custGeom>
              <a:rect b="b" l="l" r="r" t="t"/>
              <a:pathLst>
                <a:path extrusionOk="0" h="1098" w="6396">
                  <a:moveTo>
                    <a:pt x="6396" y="1"/>
                  </a:moveTo>
                  <a:lnTo>
                    <a:pt x="6396" y="1"/>
                  </a:lnTo>
                  <a:cubicBezTo>
                    <a:pt x="5333" y="23"/>
                    <a:pt x="4273" y="148"/>
                    <a:pt x="3234" y="377"/>
                  </a:cubicBezTo>
                  <a:cubicBezTo>
                    <a:pt x="1937" y="602"/>
                    <a:pt x="829" y="828"/>
                    <a:pt x="361" y="968"/>
                  </a:cubicBezTo>
                  <a:lnTo>
                    <a:pt x="1" y="1076"/>
                  </a:lnTo>
                  <a:lnTo>
                    <a:pt x="361" y="1076"/>
                  </a:lnTo>
                  <a:cubicBezTo>
                    <a:pt x="369" y="1076"/>
                    <a:pt x="376" y="1076"/>
                    <a:pt x="383" y="1076"/>
                  </a:cubicBezTo>
                  <a:lnTo>
                    <a:pt x="383" y="1076"/>
                  </a:lnTo>
                  <a:lnTo>
                    <a:pt x="383" y="1098"/>
                  </a:lnTo>
                  <a:cubicBezTo>
                    <a:pt x="433" y="1095"/>
                    <a:pt x="490" y="1090"/>
                    <a:pt x="553" y="1084"/>
                  </a:cubicBezTo>
                  <a:lnTo>
                    <a:pt x="553" y="1084"/>
                  </a:lnTo>
                  <a:cubicBezTo>
                    <a:pt x="568" y="1085"/>
                    <a:pt x="581" y="1086"/>
                    <a:pt x="591" y="1086"/>
                  </a:cubicBezTo>
                  <a:cubicBezTo>
                    <a:pt x="610" y="1086"/>
                    <a:pt x="622" y="1084"/>
                    <a:pt x="625" y="1077"/>
                  </a:cubicBezTo>
                  <a:lnTo>
                    <a:pt x="625" y="1077"/>
                  </a:lnTo>
                  <a:cubicBezTo>
                    <a:pt x="1189" y="1022"/>
                    <a:pt x="2172" y="884"/>
                    <a:pt x="3281" y="694"/>
                  </a:cubicBezTo>
                  <a:cubicBezTo>
                    <a:pt x="4340" y="564"/>
                    <a:pt x="5384" y="332"/>
                    <a:pt x="6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0"/>
            <p:cNvSpPr/>
            <p:nvPr/>
          </p:nvSpPr>
          <p:spPr>
            <a:xfrm>
              <a:off x="1914650" y="4118525"/>
              <a:ext cx="139875" cy="13650"/>
            </a:xfrm>
            <a:custGeom>
              <a:rect b="b" l="l" r="r" t="t"/>
              <a:pathLst>
                <a:path extrusionOk="0" h="546" w="5595">
                  <a:moveTo>
                    <a:pt x="1409" y="0"/>
                  </a:moveTo>
                  <a:cubicBezTo>
                    <a:pt x="938" y="0"/>
                    <a:pt x="468" y="32"/>
                    <a:pt x="0" y="96"/>
                  </a:cubicBezTo>
                  <a:cubicBezTo>
                    <a:pt x="921" y="277"/>
                    <a:pt x="1854" y="379"/>
                    <a:pt x="2792" y="404"/>
                  </a:cubicBezTo>
                  <a:cubicBezTo>
                    <a:pt x="3507" y="499"/>
                    <a:pt x="4228" y="546"/>
                    <a:pt x="4949" y="546"/>
                  </a:cubicBezTo>
                  <a:cubicBezTo>
                    <a:pt x="5164" y="546"/>
                    <a:pt x="5379" y="541"/>
                    <a:pt x="5594" y="533"/>
                  </a:cubicBezTo>
                  <a:cubicBezTo>
                    <a:pt x="4693" y="261"/>
                    <a:pt x="3760" y="115"/>
                    <a:pt x="2818" y="96"/>
                  </a:cubicBezTo>
                  <a:cubicBezTo>
                    <a:pt x="2351" y="32"/>
                    <a:pt x="1880" y="0"/>
                    <a:pt x="14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0"/>
            <p:cNvSpPr/>
            <p:nvPr/>
          </p:nvSpPr>
          <p:spPr>
            <a:xfrm>
              <a:off x="1321725" y="2952325"/>
              <a:ext cx="668500" cy="81175"/>
            </a:xfrm>
            <a:custGeom>
              <a:rect b="b" l="l" r="r" t="t"/>
              <a:pathLst>
                <a:path extrusionOk="0" h="3247" w="26740">
                  <a:moveTo>
                    <a:pt x="26740" y="0"/>
                  </a:moveTo>
                  <a:lnTo>
                    <a:pt x="26740" y="0"/>
                  </a:lnTo>
                  <a:cubicBezTo>
                    <a:pt x="18026" y="484"/>
                    <a:pt x="8828" y="323"/>
                    <a:pt x="115" y="813"/>
                  </a:cubicBezTo>
                  <a:cubicBezTo>
                    <a:pt x="115" y="813"/>
                    <a:pt x="38" y="1409"/>
                    <a:pt x="24" y="1555"/>
                  </a:cubicBezTo>
                  <a:lnTo>
                    <a:pt x="1" y="1765"/>
                  </a:lnTo>
                  <a:cubicBezTo>
                    <a:pt x="641" y="2673"/>
                    <a:pt x="1561" y="2992"/>
                    <a:pt x="2626" y="3163"/>
                  </a:cubicBezTo>
                  <a:cubicBezTo>
                    <a:pt x="3090" y="3219"/>
                    <a:pt x="3557" y="3246"/>
                    <a:pt x="4023" y="3246"/>
                  </a:cubicBezTo>
                  <a:cubicBezTo>
                    <a:pt x="4635" y="3246"/>
                    <a:pt x="5247" y="3199"/>
                    <a:pt x="5854" y="3104"/>
                  </a:cubicBezTo>
                  <a:cubicBezTo>
                    <a:pt x="12728" y="2341"/>
                    <a:pt x="20011" y="1636"/>
                    <a:pt x="267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0"/>
            <p:cNvSpPr/>
            <p:nvPr/>
          </p:nvSpPr>
          <p:spPr>
            <a:xfrm>
              <a:off x="1546325" y="3303575"/>
              <a:ext cx="122650" cy="476475"/>
            </a:xfrm>
            <a:custGeom>
              <a:rect b="b" l="l" r="r" t="t"/>
              <a:pathLst>
                <a:path extrusionOk="0" h="19059" w="4906">
                  <a:moveTo>
                    <a:pt x="0" y="1"/>
                  </a:moveTo>
                  <a:lnTo>
                    <a:pt x="4905" y="19059"/>
                  </a:lnTo>
                  <a:lnTo>
                    <a:pt x="4562" y="80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0"/>
            <p:cNvSpPr/>
            <p:nvPr/>
          </p:nvSpPr>
          <p:spPr>
            <a:xfrm>
              <a:off x="1237950" y="1593775"/>
              <a:ext cx="337450" cy="513125"/>
            </a:xfrm>
            <a:custGeom>
              <a:rect b="b" l="l" r="r" t="t"/>
              <a:pathLst>
                <a:path extrusionOk="0" h="20525" w="13498">
                  <a:moveTo>
                    <a:pt x="10743" y="0"/>
                  </a:moveTo>
                  <a:cubicBezTo>
                    <a:pt x="9054" y="0"/>
                    <a:pt x="7466" y="1799"/>
                    <a:pt x="7408" y="3548"/>
                  </a:cubicBezTo>
                  <a:cubicBezTo>
                    <a:pt x="7408" y="4087"/>
                    <a:pt x="7467" y="4753"/>
                    <a:pt x="7069" y="5162"/>
                  </a:cubicBezTo>
                  <a:cubicBezTo>
                    <a:pt x="6671" y="5571"/>
                    <a:pt x="5961" y="5457"/>
                    <a:pt x="5363" y="5507"/>
                  </a:cubicBezTo>
                  <a:cubicBezTo>
                    <a:pt x="4108" y="5631"/>
                    <a:pt x="3108" y="6613"/>
                    <a:pt x="2960" y="7868"/>
                  </a:cubicBezTo>
                  <a:cubicBezTo>
                    <a:pt x="2874" y="8739"/>
                    <a:pt x="3224" y="9675"/>
                    <a:pt x="2857" y="10471"/>
                  </a:cubicBezTo>
                  <a:cubicBezTo>
                    <a:pt x="2492" y="11267"/>
                    <a:pt x="1648" y="11590"/>
                    <a:pt x="1061" y="12181"/>
                  </a:cubicBezTo>
                  <a:cubicBezTo>
                    <a:pt x="341" y="12996"/>
                    <a:pt x="0" y="14077"/>
                    <a:pt x="120" y="15157"/>
                  </a:cubicBezTo>
                  <a:cubicBezTo>
                    <a:pt x="247" y="16224"/>
                    <a:pt x="528" y="17267"/>
                    <a:pt x="953" y="18254"/>
                  </a:cubicBezTo>
                  <a:cubicBezTo>
                    <a:pt x="1298" y="19175"/>
                    <a:pt x="1749" y="20196"/>
                    <a:pt x="2675" y="20525"/>
                  </a:cubicBezTo>
                  <a:lnTo>
                    <a:pt x="10630" y="20525"/>
                  </a:lnTo>
                  <a:lnTo>
                    <a:pt x="11228" y="17523"/>
                  </a:lnTo>
                  <a:lnTo>
                    <a:pt x="12201" y="20525"/>
                  </a:lnTo>
                  <a:lnTo>
                    <a:pt x="13498" y="20525"/>
                  </a:lnTo>
                  <a:lnTo>
                    <a:pt x="12798" y="1037"/>
                  </a:lnTo>
                  <a:cubicBezTo>
                    <a:pt x="12798" y="1037"/>
                    <a:pt x="12793" y="460"/>
                    <a:pt x="11345" y="79"/>
                  </a:cubicBezTo>
                  <a:cubicBezTo>
                    <a:pt x="11144" y="26"/>
                    <a:pt x="1094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0"/>
            <p:cNvSpPr/>
            <p:nvPr/>
          </p:nvSpPr>
          <p:spPr>
            <a:xfrm>
              <a:off x="1234975" y="1587775"/>
              <a:ext cx="297525" cy="274350"/>
            </a:xfrm>
            <a:custGeom>
              <a:rect b="b" l="l" r="r" t="t"/>
              <a:pathLst>
                <a:path extrusionOk="0" h="10974" w="11901">
                  <a:moveTo>
                    <a:pt x="10965" y="1"/>
                  </a:moveTo>
                  <a:cubicBezTo>
                    <a:pt x="10146" y="1"/>
                    <a:pt x="9358" y="312"/>
                    <a:pt x="8759" y="873"/>
                  </a:cubicBezTo>
                  <a:cubicBezTo>
                    <a:pt x="7877" y="1761"/>
                    <a:pt x="7420" y="2986"/>
                    <a:pt x="7506" y="4235"/>
                  </a:cubicBezTo>
                  <a:cubicBezTo>
                    <a:pt x="7548" y="4558"/>
                    <a:pt x="7512" y="4887"/>
                    <a:pt x="7398" y="5193"/>
                  </a:cubicBezTo>
                  <a:cubicBezTo>
                    <a:pt x="7235" y="5471"/>
                    <a:pt x="6941" y="5647"/>
                    <a:pt x="6618" y="5660"/>
                  </a:cubicBezTo>
                  <a:cubicBezTo>
                    <a:pt x="6553" y="5669"/>
                    <a:pt x="6489" y="5673"/>
                    <a:pt x="6426" y="5673"/>
                  </a:cubicBezTo>
                  <a:cubicBezTo>
                    <a:pt x="5796" y="5673"/>
                    <a:pt x="5212" y="5260"/>
                    <a:pt x="4547" y="4971"/>
                  </a:cubicBezTo>
                  <a:cubicBezTo>
                    <a:pt x="4219" y="4827"/>
                    <a:pt x="3868" y="4755"/>
                    <a:pt x="3518" y="4755"/>
                  </a:cubicBezTo>
                  <a:cubicBezTo>
                    <a:pt x="3069" y="4755"/>
                    <a:pt x="2622" y="4873"/>
                    <a:pt x="2224" y="5106"/>
                  </a:cubicBezTo>
                  <a:cubicBezTo>
                    <a:pt x="1562" y="5485"/>
                    <a:pt x="1116" y="6152"/>
                    <a:pt x="1019" y="6908"/>
                  </a:cubicBezTo>
                  <a:cubicBezTo>
                    <a:pt x="925" y="7580"/>
                    <a:pt x="1100" y="8264"/>
                    <a:pt x="1508" y="8807"/>
                  </a:cubicBezTo>
                  <a:cubicBezTo>
                    <a:pt x="1683" y="9027"/>
                    <a:pt x="1830" y="9270"/>
                    <a:pt x="1943" y="9528"/>
                  </a:cubicBezTo>
                  <a:cubicBezTo>
                    <a:pt x="2096" y="10006"/>
                    <a:pt x="1849" y="10518"/>
                    <a:pt x="1381" y="10697"/>
                  </a:cubicBezTo>
                  <a:cubicBezTo>
                    <a:pt x="1269" y="10740"/>
                    <a:pt x="1154" y="10761"/>
                    <a:pt x="1041" y="10761"/>
                  </a:cubicBezTo>
                  <a:cubicBezTo>
                    <a:pt x="680" y="10761"/>
                    <a:pt x="337" y="10552"/>
                    <a:pt x="180" y="10205"/>
                  </a:cubicBezTo>
                  <a:cubicBezTo>
                    <a:pt x="95" y="10004"/>
                    <a:pt x="176" y="9772"/>
                    <a:pt x="367" y="9668"/>
                  </a:cubicBezTo>
                  <a:cubicBezTo>
                    <a:pt x="436" y="9643"/>
                    <a:pt x="509" y="9628"/>
                    <a:pt x="582" y="9625"/>
                  </a:cubicBezTo>
                  <a:cubicBezTo>
                    <a:pt x="586" y="9625"/>
                    <a:pt x="557" y="9602"/>
                    <a:pt x="498" y="9602"/>
                  </a:cubicBezTo>
                  <a:cubicBezTo>
                    <a:pt x="461" y="9602"/>
                    <a:pt x="412" y="9611"/>
                    <a:pt x="351" y="9640"/>
                  </a:cubicBezTo>
                  <a:cubicBezTo>
                    <a:pt x="118" y="9737"/>
                    <a:pt x="1" y="9998"/>
                    <a:pt x="83" y="10237"/>
                  </a:cubicBezTo>
                  <a:cubicBezTo>
                    <a:pt x="193" y="10602"/>
                    <a:pt x="498" y="10877"/>
                    <a:pt x="873" y="10948"/>
                  </a:cubicBezTo>
                  <a:cubicBezTo>
                    <a:pt x="951" y="10965"/>
                    <a:pt x="1030" y="10973"/>
                    <a:pt x="1109" y="10973"/>
                  </a:cubicBezTo>
                  <a:cubicBezTo>
                    <a:pt x="1264" y="10973"/>
                    <a:pt x="1419" y="10941"/>
                    <a:pt x="1562" y="10878"/>
                  </a:cubicBezTo>
                  <a:cubicBezTo>
                    <a:pt x="1798" y="10766"/>
                    <a:pt x="1988" y="10577"/>
                    <a:pt x="2099" y="10339"/>
                  </a:cubicBezTo>
                  <a:cubicBezTo>
                    <a:pt x="2230" y="10071"/>
                    <a:pt x="2244" y="9760"/>
                    <a:pt x="2143" y="9479"/>
                  </a:cubicBezTo>
                  <a:cubicBezTo>
                    <a:pt x="2030" y="9200"/>
                    <a:pt x="1880" y="8938"/>
                    <a:pt x="1697" y="8699"/>
                  </a:cubicBezTo>
                  <a:cubicBezTo>
                    <a:pt x="1328" y="8200"/>
                    <a:pt x="1173" y="7576"/>
                    <a:pt x="1266" y="6962"/>
                  </a:cubicBezTo>
                  <a:cubicBezTo>
                    <a:pt x="1353" y="6285"/>
                    <a:pt x="1751" y="5687"/>
                    <a:pt x="2342" y="5348"/>
                  </a:cubicBezTo>
                  <a:cubicBezTo>
                    <a:pt x="2697" y="5144"/>
                    <a:pt x="3094" y="5041"/>
                    <a:pt x="3492" y="5041"/>
                  </a:cubicBezTo>
                  <a:cubicBezTo>
                    <a:pt x="3807" y="5041"/>
                    <a:pt x="4123" y="5105"/>
                    <a:pt x="4419" y="5235"/>
                  </a:cubicBezTo>
                  <a:cubicBezTo>
                    <a:pt x="4763" y="5380"/>
                    <a:pt x="5097" y="5579"/>
                    <a:pt x="5462" y="5735"/>
                  </a:cubicBezTo>
                  <a:cubicBezTo>
                    <a:pt x="5760" y="5876"/>
                    <a:pt x="6084" y="5949"/>
                    <a:pt x="6412" y="5949"/>
                  </a:cubicBezTo>
                  <a:cubicBezTo>
                    <a:pt x="6483" y="5949"/>
                    <a:pt x="6554" y="5946"/>
                    <a:pt x="6624" y="5939"/>
                  </a:cubicBezTo>
                  <a:cubicBezTo>
                    <a:pt x="7038" y="5917"/>
                    <a:pt x="7412" y="5684"/>
                    <a:pt x="7614" y="5321"/>
                  </a:cubicBezTo>
                  <a:cubicBezTo>
                    <a:pt x="7747" y="4979"/>
                    <a:pt x="7790" y="4608"/>
                    <a:pt x="7743" y="4244"/>
                  </a:cubicBezTo>
                  <a:cubicBezTo>
                    <a:pt x="7642" y="3057"/>
                    <a:pt x="8055" y="1881"/>
                    <a:pt x="8878" y="1017"/>
                  </a:cubicBezTo>
                  <a:cubicBezTo>
                    <a:pt x="9454" y="452"/>
                    <a:pt x="10223" y="127"/>
                    <a:pt x="11030" y="109"/>
                  </a:cubicBezTo>
                  <a:cubicBezTo>
                    <a:pt x="11322" y="119"/>
                    <a:pt x="11614" y="150"/>
                    <a:pt x="11901" y="206"/>
                  </a:cubicBezTo>
                  <a:cubicBezTo>
                    <a:pt x="11834" y="163"/>
                    <a:pt x="11761" y="133"/>
                    <a:pt x="11685" y="115"/>
                  </a:cubicBezTo>
                  <a:cubicBezTo>
                    <a:pt x="11474" y="46"/>
                    <a:pt x="11252" y="7"/>
                    <a:pt x="11030" y="1"/>
                  </a:cubicBezTo>
                  <a:cubicBezTo>
                    <a:pt x="11008" y="1"/>
                    <a:pt x="10986"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0"/>
            <p:cNvSpPr/>
            <p:nvPr/>
          </p:nvSpPr>
          <p:spPr>
            <a:xfrm>
              <a:off x="1868200" y="1954150"/>
              <a:ext cx="151750" cy="277250"/>
            </a:xfrm>
            <a:custGeom>
              <a:rect b="b" l="l" r="r" t="t"/>
              <a:pathLst>
                <a:path extrusionOk="0" h="11090" w="6070">
                  <a:moveTo>
                    <a:pt x="4020" y="0"/>
                  </a:moveTo>
                  <a:lnTo>
                    <a:pt x="4020" y="0"/>
                  </a:lnTo>
                  <a:cubicBezTo>
                    <a:pt x="3819" y="44"/>
                    <a:pt x="3627" y="120"/>
                    <a:pt x="3450" y="225"/>
                  </a:cubicBezTo>
                  <a:cubicBezTo>
                    <a:pt x="2952" y="488"/>
                    <a:pt x="2499" y="829"/>
                    <a:pt x="2111" y="1236"/>
                  </a:cubicBezTo>
                  <a:cubicBezTo>
                    <a:pt x="1524" y="1838"/>
                    <a:pt x="1071" y="2554"/>
                    <a:pt x="777" y="3340"/>
                  </a:cubicBezTo>
                  <a:cubicBezTo>
                    <a:pt x="0" y="5309"/>
                    <a:pt x="419" y="7549"/>
                    <a:pt x="1852" y="9106"/>
                  </a:cubicBezTo>
                  <a:cubicBezTo>
                    <a:pt x="2406" y="9736"/>
                    <a:pt x="3083" y="10245"/>
                    <a:pt x="3843" y="10602"/>
                  </a:cubicBezTo>
                  <a:cubicBezTo>
                    <a:pt x="4352" y="10844"/>
                    <a:pt x="4897" y="11001"/>
                    <a:pt x="5457" y="11069"/>
                  </a:cubicBezTo>
                  <a:cubicBezTo>
                    <a:pt x="5558" y="11083"/>
                    <a:pt x="5661" y="11090"/>
                    <a:pt x="5763" y="11090"/>
                  </a:cubicBezTo>
                  <a:cubicBezTo>
                    <a:pt x="5866" y="11090"/>
                    <a:pt x="5968" y="11083"/>
                    <a:pt x="6070" y="11069"/>
                  </a:cubicBezTo>
                  <a:cubicBezTo>
                    <a:pt x="5324" y="10953"/>
                    <a:pt x="4595" y="10735"/>
                    <a:pt x="3907" y="10424"/>
                  </a:cubicBezTo>
                  <a:cubicBezTo>
                    <a:pt x="3189" y="10054"/>
                    <a:pt x="2550" y="9547"/>
                    <a:pt x="2024" y="8934"/>
                  </a:cubicBezTo>
                  <a:cubicBezTo>
                    <a:pt x="685" y="7431"/>
                    <a:pt x="297" y="5305"/>
                    <a:pt x="1019" y="3426"/>
                  </a:cubicBezTo>
                  <a:cubicBezTo>
                    <a:pt x="1292" y="2666"/>
                    <a:pt x="1712" y="1968"/>
                    <a:pt x="2256" y="1372"/>
                  </a:cubicBezTo>
                  <a:cubicBezTo>
                    <a:pt x="2775" y="832"/>
                    <a:pt x="3370" y="370"/>
                    <a:pt x="4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1"/>
                                        </p:tgtEl>
                                        <p:attrNameLst>
                                          <p:attrName>style.visibility</p:attrName>
                                        </p:attrNameLst>
                                      </p:cBhvr>
                                      <p:to>
                                        <p:strVal val="visible"/>
                                      </p:to>
                                    </p:set>
                                    <p:anim calcmode="lin" valueType="num">
                                      <p:cBhvr additive="base">
                                        <p:cTn dur="1000"/>
                                        <p:tgtEl>
                                          <p:spTgt spid="261"/>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1"/>
          <p:cNvSpPr/>
          <p:nvPr/>
        </p:nvSpPr>
        <p:spPr>
          <a:xfrm>
            <a:off x="2984800" y="1558325"/>
            <a:ext cx="5364000" cy="191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1"/>
          <p:cNvSpPr/>
          <p:nvPr/>
        </p:nvSpPr>
        <p:spPr>
          <a:xfrm>
            <a:off x="2984750" y="3828775"/>
            <a:ext cx="5364000" cy="2712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1"/>
          <p:cNvSpPr txBox="1"/>
          <p:nvPr>
            <p:ph idx="1" type="body"/>
          </p:nvPr>
        </p:nvSpPr>
        <p:spPr>
          <a:xfrm>
            <a:off x="3471600" y="1855975"/>
            <a:ext cx="4536600" cy="133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Kaggle Twitter dataset of 200 users with the last 50 tweets from each account collected along with their Myers-Briggs Personality Type.</a:t>
            </a:r>
            <a:endParaRPr>
              <a:solidFill>
                <a:schemeClr val="lt1"/>
              </a:solidFill>
            </a:endParaRPr>
          </a:p>
        </p:txBody>
      </p:sp>
      <p:sp>
        <p:nvSpPr>
          <p:cNvPr id="314" name="Google Shape;314;p41"/>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MYERS-BRIGGS PERSONALITY TYPE PROBLEM SET</a:t>
            </a:r>
            <a:endParaRPr/>
          </a:p>
        </p:txBody>
      </p:sp>
      <p:sp>
        <p:nvSpPr>
          <p:cNvPr id="315" name="Google Shape;315;p41"/>
          <p:cNvSpPr txBox="1"/>
          <p:nvPr>
            <p:ph idx="2" type="body"/>
          </p:nvPr>
        </p:nvSpPr>
        <p:spPr>
          <a:xfrm>
            <a:off x="3471625" y="4111700"/>
            <a:ext cx="4536600" cy="163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Purpose of Myers-Briggs Type Indicator is to make the theory of psychological types understandable and useful in people's lives. Seemingly random variation in behavior is actually quite consistent, with basic differences in the ways individuals prefer to use their perception and judgment.”</a:t>
            </a:r>
            <a:endParaRPr>
              <a:solidFill>
                <a:schemeClr val="lt1"/>
              </a:solidFill>
            </a:endParaRPr>
          </a:p>
        </p:txBody>
      </p:sp>
      <p:grpSp>
        <p:nvGrpSpPr>
          <p:cNvPr id="316" name="Google Shape;316;p41"/>
          <p:cNvGrpSpPr/>
          <p:nvPr/>
        </p:nvGrpSpPr>
        <p:grpSpPr>
          <a:xfrm>
            <a:off x="475169" y="4380893"/>
            <a:ext cx="2699097" cy="1669898"/>
            <a:chOff x="2743100" y="4139625"/>
            <a:chExt cx="2159450" cy="1336025"/>
          </a:xfrm>
        </p:grpSpPr>
        <p:sp>
          <p:nvSpPr>
            <p:cNvPr id="317" name="Google Shape;317;p41"/>
            <p:cNvSpPr/>
            <p:nvPr/>
          </p:nvSpPr>
          <p:spPr>
            <a:xfrm>
              <a:off x="2826100" y="4139625"/>
              <a:ext cx="1993450" cy="1318225"/>
            </a:xfrm>
            <a:custGeom>
              <a:rect b="b" l="l" r="r" t="t"/>
              <a:pathLst>
                <a:path extrusionOk="0" h="52729" w="79738">
                  <a:moveTo>
                    <a:pt x="3516" y="1"/>
                  </a:moveTo>
                  <a:cubicBezTo>
                    <a:pt x="1568" y="1"/>
                    <a:pt x="0" y="1568"/>
                    <a:pt x="0" y="3515"/>
                  </a:cubicBezTo>
                  <a:lnTo>
                    <a:pt x="0" y="49214"/>
                  </a:lnTo>
                  <a:cubicBezTo>
                    <a:pt x="0" y="51160"/>
                    <a:pt x="1568" y="52728"/>
                    <a:pt x="3516" y="52728"/>
                  </a:cubicBezTo>
                  <a:lnTo>
                    <a:pt x="76222" y="52728"/>
                  </a:lnTo>
                  <a:cubicBezTo>
                    <a:pt x="78170" y="52728"/>
                    <a:pt x="79737" y="51160"/>
                    <a:pt x="79737" y="49214"/>
                  </a:cubicBezTo>
                  <a:lnTo>
                    <a:pt x="79737" y="3515"/>
                  </a:lnTo>
                  <a:cubicBezTo>
                    <a:pt x="79737" y="1568"/>
                    <a:pt x="78170" y="1"/>
                    <a:pt x="762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1"/>
            <p:cNvSpPr/>
            <p:nvPr/>
          </p:nvSpPr>
          <p:spPr>
            <a:xfrm>
              <a:off x="2743100" y="5360300"/>
              <a:ext cx="2159450" cy="115350"/>
            </a:xfrm>
            <a:custGeom>
              <a:rect b="b" l="l" r="r" t="t"/>
              <a:pathLst>
                <a:path extrusionOk="0" h="4614" w="86378">
                  <a:moveTo>
                    <a:pt x="1" y="0"/>
                  </a:moveTo>
                  <a:lnTo>
                    <a:pt x="1" y="10"/>
                  </a:lnTo>
                  <a:cubicBezTo>
                    <a:pt x="3" y="2554"/>
                    <a:pt x="2065" y="4613"/>
                    <a:pt x="4607" y="4613"/>
                  </a:cubicBezTo>
                  <a:cubicBezTo>
                    <a:pt x="4610" y="4613"/>
                    <a:pt x="4612" y="4613"/>
                    <a:pt x="4614" y="4613"/>
                  </a:cubicBezTo>
                  <a:lnTo>
                    <a:pt x="81764" y="4613"/>
                  </a:lnTo>
                  <a:cubicBezTo>
                    <a:pt x="84312" y="4613"/>
                    <a:pt x="86377" y="2548"/>
                    <a:pt x="863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1"/>
            <p:cNvSpPr/>
            <p:nvPr/>
          </p:nvSpPr>
          <p:spPr>
            <a:xfrm>
              <a:off x="2879650" y="4191900"/>
              <a:ext cx="1880850" cy="1113275"/>
            </a:xfrm>
            <a:custGeom>
              <a:rect b="b" l="l" r="r" t="t"/>
              <a:pathLst>
                <a:path extrusionOk="0" h="44531" w="75234">
                  <a:moveTo>
                    <a:pt x="0" y="1"/>
                  </a:moveTo>
                  <a:lnTo>
                    <a:pt x="0" y="44530"/>
                  </a:lnTo>
                  <a:lnTo>
                    <a:pt x="75234" y="44530"/>
                  </a:lnTo>
                  <a:lnTo>
                    <a:pt x="752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1"/>
            <p:cNvSpPr/>
            <p:nvPr/>
          </p:nvSpPr>
          <p:spPr>
            <a:xfrm>
              <a:off x="3626300" y="5360300"/>
              <a:ext cx="428900" cy="42650"/>
            </a:xfrm>
            <a:custGeom>
              <a:rect b="b" l="l" r="r" t="t"/>
              <a:pathLst>
                <a:path extrusionOk="0" h="1706" w="17156">
                  <a:moveTo>
                    <a:pt x="0" y="0"/>
                  </a:moveTo>
                  <a:lnTo>
                    <a:pt x="1073" y="1705"/>
                  </a:lnTo>
                  <a:lnTo>
                    <a:pt x="16163" y="1705"/>
                  </a:lnTo>
                  <a:lnTo>
                    <a:pt x="171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1"/>
            <p:cNvSpPr/>
            <p:nvPr/>
          </p:nvSpPr>
          <p:spPr>
            <a:xfrm>
              <a:off x="2942425" y="4266100"/>
              <a:ext cx="1731700" cy="1038700"/>
            </a:xfrm>
            <a:custGeom>
              <a:rect b="b" l="l" r="r" t="t"/>
              <a:pathLst>
                <a:path extrusionOk="0" h="41548" w="69268">
                  <a:moveTo>
                    <a:pt x="1" y="1"/>
                  </a:moveTo>
                  <a:lnTo>
                    <a:pt x="1" y="41547"/>
                  </a:lnTo>
                  <a:lnTo>
                    <a:pt x="69268" y="41547"/>
                  </a:lnTo>
                  <a:lnTo>
                    <a:pt x="692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1"/>
            <p:cNvSpPr/>
            <p:nvPr/>
          </p:nvSpPr>
          <p:spPr>
            <a:xfrm>
              <a:off x="3822475" y="4377425"/>
              <a:ext cx="604875" cy="348550"/>
            </a:xfrm>
            <a:custGeom>
              <a:rect b="b" l="l" r="r" t="t"/>
              <a:pathLst>
                <a:path extrusionOk="0" h="13942" w="24195">
                  <a:moveTo>
                    <a:pt x="822" y="1"/>
                  </a:moveTo>
                  <a:cubicBezTo>
                    <a:pt x="375" y="1"/>
                    <a:pt x="9" y="358"/>
                    <a:pt x="1" y="808"/>
                  </a:cubicBezTo>
                  <a:cubicBezTo>
                    <a:pt x="1" y="826"/>
                    <a:pt x="1" y="845"/>
                    <a:pt x="2" y="864"/>
                  </a:cubicBezTo>
                  <a:lnTo>
                    <a:pt x="663" y="13009"/>
                  </a:lnTo>
                  <a:cubicBezTo>
                    <a:pt x="684" y="13442"/>
                    <a:pt x="1043" y="13781"/>
                    <a:pt x="1476" y="13781"/>
                  </a:cubicBezTo>
                  <a:lnTo>
                    <a:pt x="23290" y="13941"/>
                  </a:lnTo>
                  <a:cubicBezTo>
                    <a:pt x="23297" y="13942"/>
                    <a:pt x="23304" y="13942"/>
                    <a:pt x="23311" y="13942"/>
                  </a:cubicBezTo>
                  <a:cubicBezTo>
                    <a:pt x="23750" y="13942"/>
                    <a:pt x="24110" y="13591"/>
                    <a:pt x="24122" y="13149"/>
                  </a:cubicBezTo>
                  <a:lnTo>
                    <a:pt x="24122" y="13109"/>
                  </a:lnTo>
                  <a:lnTo>
                    <a:pt x="24192" y="3671"/>
                  </a:lnTo>
                  <a:cubicBezTo>
                    <a:pt x="24194" y="3219"/>
                    <a:pt x="23831" y="2851"/>
                    <a:pt x="23379" y="2849"/>
                  </a:cubicBezTo>
                  <a:lnTo>
                    <a:pt x="9960" y="2849"/>
                  </a:lnTo>
                  <a:cubicBezTo>
                    <a:pt x="9743" y="2844"/>
                    <a:pt x="9535" y="2759"/>
                    <a:pt x="9379" y="2608"/>
                  </a:cubicBezTo>
                  <a:lnTo>
                    <a:pt x="7072" y="281"/>
                  </a:lnTo>
                  <a:cubicBezTo>
                    <a:pt x="6918" y="130"/>
                    <a:pt x="6712" y="46"/>
                    <a:pt x="6496" y="46"/>
                  </a:cubicBezTo>
                  <a:lnTo>
                    <a:pt x="839" y="1"/>
                  </a:lnTo>
                  <a:cubicBezTo>
                    <a:pt x="833" y="1"/>
                    <a:pt x="827" y="1"/>
                    <a:pt x="822"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1"/>
            <p:cNvSpPr/>
            <p:nvPr/>
          </p:nvSpPr>
          <p:spPr>
            <a:xfrm>
              <a:off x="3828925" y="4408575"/>
              <a:ext cx="598625" cy="360575"/>
            </a:xfrm>
            <a:custGeom>
              <a:rect b="b" l="l" r="r" t="t"/>
              <a:pathLst>
                <a:path extrusionOk="0" h="14423" w="23945">
                  <a:moveTo>
                    <a:pt x="105" y="1"/>
                  </a:moveTo>
                  <a:lnTo>
                    <a:pt x="1" y="14247"/>
                  </a:lnTo>
                  <a:lnTo>
                    <a:pt x="23840" y="14422"/>
                  </a:lnTo>
                  <a:lnTo>
                    <a:pt x="23944" y="175"/>
                  </a:lnTo>
                  <a:lnTo>
                    <a:pt x="1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1"/>
            <p:cNvSpPr/>
            <p:nvPr/>
          </p:nvSpPr>
          <p:spPr>
            <a:xfrm>
              <a:off x="3782175" y="4425025"/>
              <a:ext cx="683525" cy="402775"/>
            </a:xfrm>
            <a:custGeom>
              <a:rect b="b" l="l" r="r" t="t"/>
              <a:pathLst>
                <a:path extrusionOk="0" h="16111" w="27341">
                  <a:moveTo>
                    <a:pt x="558" y="1"/>
                  </a:moveTo>
                  <a:cubicBezTo>
                    <a:pt x="242" y="1"/>
                    <a:pt x="0" y="293"/>
                    <a:pt x="69" y="610"/>
                  </a:cubicBezTo>
                  <a:lnTo>
                    <a:pt x="1779" y="15478"/>
                  </a:lnTo>
                  <a:cubicBezTo>
                    <a:pt x="1799" y="15739"/>
                    <a:pt x="2018" y="15939"/>
                    <a:pt x="2280" y="15939"/>
                  </a:cubicBezTo>
                  <a:lnTo>
                    <a:pt x="25508" y="16110"/>
                  </a:lnTo>
                  <a:cubicBezTo>
                    <a:pt x="25518" y="16110"/>
                    <a:pt x="25528" y="16111"/>
                    <a:pt x="25538" y="16111"/>
                  </a:cubicBezTo>
                  <a:cubicBezTo>
                    <a:pt x="25801" y="16111"/>
                    <a:pt x="26023" y="15905"/>
                    <a:pt x="26038" y="15638"/>
                  </a:cubicBezTo>
                  <a:cubicBezTo>
                    <a:pt x="26038" y="15628"/>
                    <a:pt x="26039" y="15618"/>
                    <a:pt x="26039" y="15607"/>
                  </a:cubicBezTo>
                  <a:lnTo>
                    <a:pt x="27319" y="764"/>
                  </a:lnTo>
                  <a:cubicBezTo>
                    <a:pt x="27341" y="471"/>
                    <a:pt x="27122" y="217"/>
                    <a:pt x="26829" y="194"/>
                  </a:cubicBezTo>
                  <a:lnTo>
                    <a:pt x="26816" y="192"/>
                  </a:lnTo>
                  <a:lnTo>
                    <a:pt x="595" y="2"/>
                  </a:lnTo>
                  <a:cubicBezTo>
                    <a:pt x="582" y="1"/>
                    <a:pt x="570" y="1"/>
                    <a:pt x="558"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p:nvPr/>
          </p:nvSpPr>
          <p:spPr>
            <a:xfrm>
              <a:off x="3401600" y="4532125"/>
              <a:ext cx="834625" cy="480325"/>
            </a:xfrm>
            <a:custGeom>
              <a:rect b="b" l="l" r="r" t="t"/>
              <a:pathLst>
                <a:path extrusionOk="0" h="19213" w="33385">
                  <a:moveTo>
                    <a:pt x="1134" y="0"/>
                  </a:moveTo>
                  <a:cubicBezTo>
                    <a:pt x="511" y="0"/>
                    <a:pt x="4" y="504"/>
                    <a:pt x="1" y="1128"/>
                  </a:cubicBezTo>
                  <a:cubicBezTo>
                    <a:pt x="1" y="1148"/>
                    <a:pt x="2" y="1169"/>
                    <a:pt x="3" y="1190"/>
                  </a:cubicBezTo>
                  <a:lnTo>
                    <a:pt x="915" y="17923"/>
                  </a:lnTo>
                  <a:cubicBezTo>
                    <a:pt x="947" y="18518"/>
                    <a:pt x="1437" y="18986"/>
                    <a:pt x="2033" y="18991"/>
                  </a:cubicBezTo>
                  <a:lnTo>
                    <a:pt x="32146" y="19212"/>
                  </a:lnTo>
                  <a:cubicBezTo>
                    <a:pt x="32149" y="19212"/>
                    <a:pt x="32153" y="19212"/>
                    <a:pt x="32156" y="19212"/>
                  </a:cubicBezTo>
                  <a:cubicBezTo>
                    <a:pt x="32775" y="19212"/>
                    <a:pt x="33279" y="18713"/>
                    <a:pt x="33285" y="18094"/>
                  </a:cubicBezTo>
                  <a:lnTo>
                    <a:pt x="33379" y="5056"/>
                  </a:lnTo>
                  <a:cubicBezTo>
                    <a:pt x="33385" y="4432"/>
                    <a:pt x="32885" y="3923"/>
                    <a:pt x="32261" y="3917"/>
                  </a:cubicBezTo>
                  <a:lnTo>
                    <a:pt x="13732" y="3917"/>
                  </a:lnTo>
                  <a:cubicBezTo>
                    <a:pt x="13433" y="3917"/>
                    <a:pt x="13146" y="3798"/>
                    <a:pt x="12934" y="3586"/>
                  </a:cubicBezTo>
                  <a:lnTo>
                    <a:pt x="9735" y="392"/>
                  </a:lnTo>
                  <a:cubicBezTo>
                    <a:pt x="9529" y="180"/>
                    <a:pt x="9245" y="60"/>
                    <a:pt x="8948" y="60"/>
                  </a:cubicBezTo>
                  <a:lnTo>
                    <a:pt x="1141" y="0"/>
                  </a:lnTo>
                  <a:cubicBezTo>
                    <a:pt x="1139" y="0"/>
                    <a:pt x="1136" y="0"/>
                    <a:pt x="11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1"/>
            <p:cNvSpPr/>
            <p:nvPr/>
          </p:nvSpPr>
          <p:spPr>
            <a:xfrm>
              <a:off x="3410500" y="4575000"/>
              <a:ext cx="826250" cy="497600"/>
            </a:xfrm>
            <a:custGeom>
              <a:rect b="b" l="l" r="r" t="t"/>
              <a:pathLst>
                <a:path extrusionOk="0" h="19904" w="33050">
                  <a:moveTo>
                    <a:pt x="145" y="1"/>
                  </a:moveTo>
                  <a:lnTo>
                    <a:pt x="1" y="19662"/>
                  </a:lnTo>
                  <a:lnTo>
                    <a:pt x="32905" y="19904"/>
                  </a:lnTo>
                  <a:lnTo>
                    <a:pt x="33050" y="242"/>
                  </a:lnTo>
                  <a:lnTo>
                    <a:pt x="1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1"/>
            <p:cNvSpPr/>
            <p:nvPr/>
          </p:nvSpPr>
          <p:spPr>
            <a:xfrm>
              <a:off x="3347175" y="4598450"/>
              <a:ext cx="943025" cy="555275"/>
            </a:xfrm>
            <a:custGeom>
              <a:rect b="b" l="l" r="r" t="t"/>
              <a:pathLst>
                <a:path extrusionOk="0" h="22211" w="37721">
                  <a:moveTo>
                    <a:pt x="772" y="1"/>
                  </a:moveTo>
                  <a:cubicBezTo>
                    <a:pt x="338" y="1"/>
                    <a:pt x="0" y="377"/>
                    <a:pt x="49" y="808"/>
                  </a:cubicBezTo>
                  <a:lnTo>
                    <a:pt x="2411" y="21332"/>
                  </a:lnTo>
                  <a:cubicBezTo>
                    <a:pt x="2451" y="21698"/>
                    <a:pt x="2760" y="21975"/>
                    <a:pt x="3128" y="21975"/>
                  </a:cubicBezTo>
                  <a:lnTo>
                    <a:pt x="35191" y="22211"/>
                  </a:lnTo>
                  <a:cubicBezTo>
                    <a:pt x="35191" y="22211"/>
                    <a:pt x="35192" y="22211"/>
                    <a:pt x="35193" y="22211"/>
                  </a:cubicBezTo>
                  <a:cubicBezTo>
                    <a:pt x="35572" y="22211"/>
                    <a:pt x="35889" y="21922"/>
                    <a:pt x="35923" y="21543"/>
                  </a:cubicBezTo>
                  <a:lnTo>
                    <a:pt x="37688" y="1054"/>
                  </a:lnTo>
                  <a:cubicBezTo>
                    <a:pt x="37721" y="654"/>
                    <a:pt x="37423" y="303"/>
                    <a:pt x="37023" y="269"/>
                  </a:cubicBezTo>
                  <a:cubicBezTo>
                    <a:pt x="37005" y="268"/>
                    <a:pt x="36985" y="267"/>
                    <a:pt x="36966" y="267"/>
                  </a:cubicBezTo>
                  <a:lnTo>
                    <a:pt x="776" y="1"/>
                  </a:lnTo>
                  <a:cubicBezTo>
                    <a:pt x="775" y="1"/>
                    <a:pt x="773" y="1"/>
                    <a:pt x="7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41"/>
          <p:cNvGrpSpPr/>
          <p:nvPr/>
        </p:nvGrpSpPr>
        <p:grpSpPr>
          <a:xfrm rot="-3925984">
            <a:off x="105998" y="3215679"/>
            <a:ext cx="1597160" cy="439644"/>
            <a:chOff x="2099500" y="581600"/>
            <a:chExt cx="2638175" cy="726200"/>
          </a:xfrm>
        </p:grpSpPr>
        <p:sp>
          <p:nvSpPr>
            <p:cNvPr id="329" name="Google Shape;329;p41"/>
            <p:cNvSpPr/>
            <p:nvPr/>
          </p:nvSpPr>
          <p:spPr>
            <a:xfrm>
              <a:off x="2123300" y="581600"/>
              <a:ext cx="2614375" cy="698250"/>
            </a:xfrm>
            <a:custGeom>
              <a:rect b="b" l="l" r="r" t="t"/>
              <a:pathLst>
                <a:path extrusionOk="0" h="27930" w="104575">
                  <a:moveTo>
                    <a:pt x="60935" y="1"/>
                  </a:moveTo>
                  <a:cubicBezTo>
                    <a:pt x="57177" y="1"/>
                    <a:pt x="53419" y="274"/>
                    <a:pt x="49690" y="819"/>
                  </a:cubicBezTo>
                  <a:cubicBezTo>
                    <a:pt x="42232" y="1893"/>
                    <a:pt x="34953" y="3964"/>
                    <a:pt x="28047" y="6978"/>
                  </a:cubicBezTo>
                  <a:cubicBezTo>
                    <a:pt x="22410" y="9432"/>
                    <a:pt x="17073" y="12525"/>
                    <a:pt x="12141" y="16195"/>
                  </a:cubicBezTo>
                  <a:cubicBezTo>
                    <a:pt x="11639" y="16596"/>
                    <a:pt x="11128" y="16987"/>
                    <a:pt x="10637" y="17363"/>
                  </a:cubicBezTo>
                  <a:cubicBezTo>
                    <a:pt x="10146" y="17739"/>
                    <a:pt x="9653" y="18095"/>
                    <a:pt x="9218" y="18502"/>
                  </a:cubicBezTo>
                  <a:lnTo>
                    <a:pt x="6711" y="20697"/>
                  </a:lnTo>
                  <a:lnTo>
                    <a:pt x="6134" y="21199"/>
                  </a:lnTo>
                  <a:lnTo>
                    <a:pt x="5633" y="21700"/>
                  </a:lnTo>
                  <a:lnTo>
                    <a:pt x="4630" y="22703"/>
                  </a:lnTo>
                  <a:lnTo>
                    <a:pt x="2915" y="24439"/>
                  </a:lnTo>
                  <a:lnTo>
                    <a:pt x="733" y="27012"/>
                  </a:lnTo>
                  <a:lnTo>
                    <a:pt x="176" y="27688"/>
                  </a:lnTo>
                  <a:cubicBezTo>
                    <a:pt x="108" y="27762"/>
                    <a:pt x="49" y="27843"/>
                    <a:pt x="1" y="27929"/>
                  </a:cubicBezTo>
                  <a:cubicBezTo>
                    <a:pt x="79" y="27868"/>
                    <a:pt x="152" y="27799"/>
                    <a:pt x="216" y="27724"/>
                  </a:cubicBezTo>
                  <a:lnTo>
                    <a:pt x="813" y="27076"/>
                  </a:lnTo>
                  <a:lnTo>
                    <a:pt x="3065" y="24569"/>
                  </a:lnTo>
                  <a:lnTo>
                    <a:pt x="4805" y="22869"/>
                  </a:lnTo>
                  <a:lnTo>
                    <a:pt x="5808" y="21902"/>
                  </a:lnTo>
                  <a:lnTo>
                    <a:pt x="6335" y="21401"/>
                  </a:lnTo>
                  <a:lnTo>
                    <a:pt x="6916" y="20899"/>
                  </a:lnTo>
                  <a:lnTo>
                    <a:pt x="9423" y="18743"/>
                  </a:lnTo>
                  <a:cubicBezTo>
                    <a:pt x="9849" y="18346"/>
                    <a:pt x="10351" y="17996"/>
                    <a:pt x="10852" y="17624"/>
                  </a:cubicBezTo>
                  <a:lnTo>
                    <a:pt x="12356" y="16476"/>
                  </a:lnTo>
                  <a:cubicBezTo>
                    <a:pt x="17298" y="12859"/>
                    <a:pt x="22630" y="9809"/>
                    <a:pt x="28253" y="7384"/>
                  </a:cubicBezTo>
                  <a:cubicBezTo>
                    <a:pt x="35138" y="4411"/>
                    <a:pt x="42387" y="2367"/>
                    <a:pt x="49811" y="1306"/>
                  </a:cubicBezTo>
                  <a:cubicBezTo>
                    <a:pt x="53515" y="769"/>
                    <a:pt x="57249" y="501"/>
                    <a:pt x="60983" y="501"/>
                  </a:cubicBezTo>
                  <a:cubicBezTo>
                    <a:pt x="64717" y="501"/>
                    <a:pt x="68451" y="769"/>
                    <a:pt x="72155" y="1306"/>
                  </a:cubicBezTo>
                  <a:lnTo>
                    <a:pt x="73435" y="1467"/>
                  </a:lnTo>
                  <a:cubicBezTo>
                    <a:pt x="73851" y="1532"/>
                    <a:pt x="74267" y="1608"/>
                    <a:pt x="74677" y="1687"/>
                  </a:cubicBezTo>
                  <a:cubicBezTo>
                    <a:pt x="75500" y="1838"/>
                    <a:pt x="76313" y="2008"/>
                    <a:pt x="77110" y="2189"/>
                  </a:cubicBezTo>
                  <a:cubicBezTo>
                    <a:pt x="78714" y="2535"/>
                    <a:pt x="80244" y="2936"/>
                    <a:pt x="81724" y="3337"/>
                  </a:cubicBezTo>
                  <a:cubicBezTo>
                    <a:pt x="84682" y="4154"/>
                    <a:pt x="87395" y="5073"/>
                    <a:pt x="89832" y="5995"/>
                  </a:cubicBezTo>
                  <a:cubicBezTo>
                    <a:pt x="93685" y="7446"/>
                    <a:pt x="97382" y="9285"/>
                    <a:pt x="100864" y="11481"/>
                  </a:cubicBezTo>
                  <a:cubicBezTo>
                    <a:pt x="101481" y="11887"/>
                    <a:pt x="102033" y="12214"/>
                    <a:pt x="102484" y="12549"/>
                  </a:cubicBezTo>
                  <a:lnTo>
                    <a:pt x="103623" y="13402"/>
                  </a:lnTo>
                  <a:lnTo>
                    <a:pt x="104319" y="13913"/>
                  </a:lnTo>
                  <a:cubicBezTo>
                    <a:pt x="104399" y="13975"/>
                    <a:pt x="104485" y="14028"/>
                    <a:pt x="104575" y="14074"/>
                  </a:cubicBezTo>
                  <a:cubicBezTo>
                    <a:pt x="104505" y="13992"/>
                    <a:pt x="104428" y="13919"/>
                    <a:pt x="104344" y="13853"/>
                  </a:cubicBezTo>
                  <a:lnTo>
                    <a:pt x="103666" y="13296"/>
                  </a:lnTo>
                  <a:lnTo>
                    <a:pt x="102554" y="12404"/>
                  </a:lnTo>
                  <a:cubicBezTo>
                    <a:pt x="102113" y="12052"/>
                    <a:pt x="101556" y="11711"/>
                    <a:pt x="100954" y="11290"/>
                  </a:cubicBezTo>
                  <a:cubicBezTo>
                    <a:pt x="97490" y="9013"/>
                    <a:pt x="93792" y="7114"/>
                    <a:pt x="89922" y="5628"/>
                  </a:cubicBezTo>
                  <a:cubicBezTo>
                    <a:pt x="87480" y="4681"/>
                    <a:pt x="84761" y="3738"/>
                    <a:pt x="81793" y="2901"/>
                  </a:cubicBezTo>
                  <a:cubicBezTo>
                    <a:pt x="80309" y="2485"/>
                    <a:pt x="78770" y="2078"/>
                    <a:pt x="77165" y="1717"/>
                  </a:cubicBezTo>
                  <a:cubicBezTo>
                    <a:pt x="76367" y="1551"/>
                    <a:pt x="75550" y="1376"/>
                    <a:pt x="74722" y="1216"/>
                  </a:cubicBezTo>
                  <a:cubicBezTo>
                    <a:pt x="74306" y="1131"/>
                    <a:pt x="73886" y="1056"/>
                    <a:pt x="73464" y="985"/>
                  </a:cubicBezTo>
                  <a:lnTo>
                    <a:pt x="72181" y="819"/>
                  </a:lnTo>
                  <a:cubicBezTo>
                    <a:pt x="68452" y="274"/>
                    <a:pt x="64693" y="1"/>
                    <a:pt x="609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1"/>
            <p:cNvSpPr/>
            <p:nvPr/>
          </p:nvSpPr>
          <p:spPr>
            <a:xfrm>
              <a:off x="2099500" y="1149175"/>
              <a:ext cx="154975" cy="158625"/>
            </a:xfrm>
            <a:custGeom>
              <a:rect b="b" l="l" r="r" t="t"/>
              <a:pathLst>
                <a:path extrusionOk="0" h="6345" w="6199">
                  <a:moveTo>
                    <a:pt x="1112" y="0"/>
                  </a:moveTo>
                  <a:cubicBezTo>
                    <a:pt x="970" y="0"/>
                    <a:pt x="505" y="2612"/>
                    <a:pt x="61" y="5893"/>
                  </a:cubicBezTo>
                  <a:lnTo>
                    <a:pt x="1" y="6345"/>
                  </a:lnTo>
                  <a:lnTo>
                    <a:pt x="1" y="6345"/>
                  </a:lnTo>
                  <a:lnTo>
                    <a:pt x="423" y="6168"/>
                  </a:lnTo>
                  <a:lnTo>
                    <a:pt x="568" y="6108"/>
                  </a:lnTo>
                  <a:cubicBezTo>
                    <a:pt x="3702" y="4809"/>
                    <a:pt x="6199" y="3646"/>
                    <a:pt x="6143" y="3516"/>
                  </a:cubicBezTo>
                  <a:cubicBezTo>
                    <a:pt x="6140" y="3508"/>
                    <a:pt x="6127" y="3504"/>
                    <a:pt x="6104" y="3504"/>
                  </a:cubicBezTo>
                  <a:cubicBezTo>
                    <a:pt x="5776" y="3504"/>
                    <a:pt x="3456" y="4354"/>
                    <a:pt x="636" y="5516"/>
                  </a:cubicBezTo>
                  <a:lnTo>
                    <a:pt x="636" y="5516"/>
                  </a:lnTo>
                  <a:cubicBezTo>
                    <a:pt x="1039" y="2435"/>
                    <a:pt x="1247" y="0"/>
                    <a:pt x="1113" y="0"/>
                  </a:cubicBezTo>
                  <a:cubicBezTo>
                    <a:pt x="1113" y="0"/>
                    <a:pt x="1112" y="0"/>
                    <a:pt x="1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1" name="Google Shape;331;p41"/>
          <p:cNvPicPr preferRelativeResize="0"/>
          <p:nvPr/>
        </p:nvPicPr>
        <p:blipFill rotWithShape="1">
          <a:blip r:embed="rId3">
            <a:alphaModFix/>
          </a:blip>
          <a:srcRect b="14282" l="24417" r="5598" t="18281"/>
          <a:stretch/>
        </p:blipFill>
        <p:spPr>
          <a:xfrm>
            <a:off x="1288525" y="2125127"/>
            <a:ext cx="2103184" cy="1669901"/>
          </a:xfrm>
          <a:prstGeom prst="rect">
            <a:avLst/>
          </a:prstGeom>
          <a:noFill/>
          <a:ln>
            <a:noFill/>
          </a:ln>
        </p:spPr>
      </p:pic>
      <p:pic>
        <p:nvPicPr>
          <p:cNvPr id="332" name="Google Shape;332;p41"/>
          <p:cNvPicPr preferRelativeResize="0"/>
          <p:nvPr/>
        </p:nvPicPr>
        <p:blipFill>
          <a:blip r:embed="rId4">
            <a:alphaModFix/>
          </a:blip>
          <a:stretch>
            <a:fillRect/>
          </a:stretch>
        </p:blipFill>
        <p:spPr>
          <a:xfrm>
            <a:off x="677450" y="1511801"/>
            <a:ext cx="1330798" cy="13307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11"/>
                                        </p:tgtEl>
                                        <p:attrNameLst>
                                          <p:attrName>style.visibility</p:attrName>
                                        </p:attrNameLst>
                                      </p:cBhvr>
                                      <p:to>
                                        <p:strVal val="visible"/>
                                      </p:to>
                                    </p:set>
                                    <p:anim calcmode="lin" valueType="num">
                                      <p:cBhvr additive="base">
                                        <p:cTn dur="1000"/>
                                        <p:tgtEl>
                                          <p:spTgt spid="3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32"/>
                                        </p:tgtEl>
                                        <p:attrNameLst>
                                          <p:attrName>style.visibility</p:attrName>
                                        </p:attrNameLst>
                                      </p:cBhvr>
                                      <p:to>
                                        <p:strVal val="visible"/>
                                      </p:to>
                                    </p:set>
                                    <p:anim calcmode="lin" valueType="num">
                                      <p:cBhvr additive="base">
                                        <p:cTn dur="1000"/>
                                        <p:tgtEl>
                                          <p:spTgt spid="3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31"/>
                                        </p:tgtEl>
                                        <p:attrNameLst>
                                          <p:attrName>style.visibility</p:attrName>
                                        </p:attrNameLst>
                                      </p:cBhvr>
                                      <p:to>
                                        <p:strVal val="visible"/>
                                      </p:to>
                                    </p:set>
                                    <p:anim calcmode="lin" valueType="num">
                                      <p:cBhvr additive="base">
                                        <p:cTn dur="1000"/>
                                        <p:tgtEl>
                                          <p:spTgt spid="3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13"/>
                                        </p:tgtEl>
                                        <p:attrNameLst>
                                          <p:attrName>style.visibility</p:attrName>
                                        </p:attrNameLst>
                                      </p:cBhvr>
                                      <p:to>
                                        <p:strVal val="visible"/>
                                      </p:to>
                                    </p:set>
                                    <p:anim calcmode="lin" valueType="num">
                                      <p:cBhvr additive="base">
                                        <p:cTn dur="1000"/>
                                        <p:tgtEl>
                                          <p:spTgt spid="31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15"/>
                                        </p:tgtEl>
                                        <p:attrNameLst>
                                          <p:attrName>style.visibility</p:attrName>
                                        </p:attrNameLst>
                                      </p:cBhvr>
                                      <p:to>
                                        <p:strVal val="visible"/>
                                      </p:to>
                                    </p:set>
                                    <p:anim calcmode="lin" valueType="num">
                                      <p:cBhvr additive="base">
                                        <p:cTn dur="1000"/>
                                        <p:tgtEl>
                                          <p:spTgt spid="3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12"/>
                                        </p:tgtEl>
                                        <p:attrNameLst>
                                          <p:attrName>style.visibility</p:attrName>
                                        </p:attrNameLst>
                                      </p:cBhvr>
                                      <p:to>
                                        <p:strVal val="visible"/>
                                      </p:to>
                                    </p:set>
                                    <p:anim calcmode="lin" valueType="num">
                                      <p:cBhvr additive="base">
                                        <p:cTn dur="1000"/>
                                        <p:tgtEl>
                                          <p:spTgt spid="31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grpSp>
        <p:nvGrpSpPr>
          <p:cNvPr id="337" name="Google Shape;337;p42"/>
          <p:cNvGrpSpPr/>
          <p:nvPr/>
        </p:nvGrpSpPr>
        <p:grpSpPr>
          <a:xfrm>
            <a:off x="1600226" y="1206080"/>
            <a:ext cx="6144939" cy="4951934"/>
            <a:chOff x="346709" y="238126"/>
            <a:chExt cx="5391716" cy="4699121"/>
          </a:xfrm>
        </p:grpSpPr>
        <p:sp>
          <p:nvSpPr>
            <p:cNvPr id="338" name="Google Shape;338;p42"/>
            <p:cNvSpPr/>
            <p:nvPr/>
          </p:nvSpPr>
          <p:spPr>
            <a:xfrm>
              <a:off x="346709" y="238126"/>
              <a:ext cx="5391716" cy="3670450"/>
            </a:xfrm>
            <a:custGeom>
              <a:rect b="b" l="l" r="r" t="t"/>
              <a:pathLst>
                <a:path extrusionOk="0" h="146818" w="277031">
                  <a:moveTo>
                    <a:pt x="2933" y="0"/>
                  </a:moveTo>
                  <a:cubicBezTo>
                    <a:pt x="1313" y="0"/>
                    <a:pt x="0" y="1313"/>
                    <a:pt x="0" y="2933"/>
                  </a:cubicBezTo>
                  <a:lnTo>
                    <a:pt x="0" y="143885"/>
                  </a:lnTo>
                  <a:cubicBezTo>
                    <a:pt x="0" y="145505"/>
                    <a:pt x="1313" y="146818"/>
                    <a:pt x="2933" y="146818"/>
                  </a:cubicBezTo>
                  <a:lnTo>
                    <a:pt x="274097" y="146818"/>
                  </a:lnTo>
                  <a:cubicBezTo>
                    <a:pt x="274098" y="146818"/>
                    <a:pt x="274099" y="146818"/>
                    <a:pt x="274100" y="146818"/>
                  </a:cubicBezTo>
                  <a:cubicBezTo>
                    <a:pt x="275719" y="146818"/>
                    <a:pt x="277030" y="145504"/>
                    <a:pt x="277030" y="143885"/>
                  </a:cubicBezTo>
                  <a:lnTo>
                    <a:pt x="277030" y="2933"/>
                  </a:lnTo>
                  <a:cubicBezTo>
                    <a:pt x="277030" y="1313"/>
                    <a:pt x="275718" y="0"/>
                    <a:pt x="2740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2"/>
            <p:cNvSpPr/>
            <p:nvPr/>
          </p:nvSpPr>
          <p:spPr>
            <a:xfrm>
              <a:off x="346709" y="507023"/>
              <a:ext cx="5391716" cy="4430225"/>
            </a:xfrm>
            <a:custGeom>
              <a:rect b="b" l="l" r="r" t="t"/>
              <a:pathLst>
                <a:path extrusionOk="0" h="177209" w="277031">
                  <a:moveTo>
                    <a:pt x="0" y="1"/>
                  </a:moveTo>
                  <a:lnTo>
                    <a:pt x="0" y="177209"/>
                  </a:lnTo>
                  <a:lnTo>
                    <a:pt x="277030" y="177209"/>
                  </a:lnTo>
                  <a:lnTo>
                    <a:pt x="277030"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2"/>
            <p:cNvSpPr/>
            <p:nvPr/>
          </p:nvSpPr>
          <p:spPr>
            <a:xfrm>
              <a:off x="769050"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1" y="3953"/>
                    <a:pt x="4086" y="3067"/>
                    <a:pt x="4086" y="1977"/>
                  </a:cubicBezTo>
                  <a:cubicBezTo>
                    <a:pt x="4086" y="884"/>
                    <a:pt x="3171" y="0"/>
                    <a:pt x="2043"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2"/>
            <p:cNvSpPr/>
            <p:nvPr/>
          </p:nvSpPr>
          <p:spPr>
            <a:xfrm>
              <a:off x="459500"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2" y="3953"/>
                    <a:pt x="4086" y="3067"/>
                    <a:pt x="4086" y="1977"/>
                  </a:cubicBezTo>
                  <a:cubicBezTo>
                    <a:pt x="4086" y="884"/>
                    <a:pt x="3171" y="0"/>
                    <a:pt x="2043"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2"/>
            <p:cNvSpPr/>
            <p:nvPr/>
          </p:nvSpPr>
          <p:spPr>
            <a:xfrm>
              <a:off x="608075"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2" y="3953"/>
                    <a:pt x="4086" y="3067"/>
                    <a:pt x="4086" y="1977"/>
                  </a:cubicBezTo>
                  <a:cubicBezTo>
                    <a:pt x="4086" y="884"/>
                    <a:pt x="3172" y="0"/>
                    <a:pt x="2043"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42"/>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Examine provided data</a:t>
            </a:r>
            <a:endParaRPr/>
          </a:p>
        </p:txBody>
      </p:sp>
      <p:pic>
        <p:nvPicPr>
          <p:cNvPr id="344" name="Google Shape;344;p42"/>
          <p:cNvPicPr preferRelativeResize="0"/>
          <p:nvPr/>
        </p:nvPicPr>
        <p:blipFill>
          <a:blip r:embed="rId3">
            <a:alphaModFix/>
          </a:blip>
          <a:stretch>
            <a:fillRect/>
          </a:stretch>
        </p:blipFill>
        <p:spPr>
          <a:xfrm>
            <a:off x="1600225" y="1666425"/>
            <a:ext cx="6144949" cy="1384925"/>
          </a:xfrm>
          <a:prstGeom prst="rect">
            <a:avLst/>
          </a:prstGeom>
          <a:noFill/>
          <a:ln>
            <a:noFill/>
          </a:ln>
        </p:spPr>
      </p:pic>
      <p:pic>
        <p:nvPicPr>
          <p:cNvPr id="345" name="Google Shape;345;p42"/>
          <p:cNvPicPr preferRelativeResize="0"/>
          <p:nvPr/>
        </p:nvPicPr>
        <p:blipFill>
          <a:blip r:embed="rId4">
            <a:alphaModFix/>
          </a:blip>
          <a:stretch>
            <a:fillRect/>
          </a:stretch>
        </p:blipFill>
        <p:spPr>
          <a:xfrm>
            <a:off x="2581938" y="3337113"/>
            <a:ext cx="4181475" cy="2524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3"/>
          <p:cNvSpPr txBox="1"/>
          <p:nvPr>
            <p:ph type="title"/>
          </p:nvPr>
        </p:nvSpPr>
        <p:spPr>
          <a:xfrm>
            <a:off x="311700" y="996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1: Split posts into rows</a:t>
            </a:r>
            <a:endParaRPr/>
          </a:p>
        </p:txBody>
      </p:sp>
      <p:sp>
        <p:nvSpPr>
          <p:cNvPr id="351" name="Google Shape;351;p43"/>
          <p:cNvSpPr txBox="1"/>
          <p:nvPr>
            <p:ph idx="4294967295" type="subTitle"/>
          </p:nvPr>
        </p:nvSpPr>
        <p:spPr>
          <a:xfrm>
            <a:off x="8832300" y="4285925"/>
            <a:ext cx="4396200" cy="6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rPr>
              <a:t>Cleaning up the Data Set with functions to have a clean data set for ML and the Dashboard</a:t>
            </a:r>
            <a:endParaRPr sz="1600">
              <a:solidFill>
                <a:schemeClr val="lt1"/>
              </a:solidFill>
            </a:endParaRPr>
          </a:p>
          <a:p>
            <a:pPr indent="0" lvl="0" marL="0" rtl="0" algn="ctr">
              <a:spcBef>
                <a:spcPts val="1600"/>
              </a:spcBef>
              <a:spcAft>
                <a:spcPts val="1600"/>
              </a:spcAft>
              <a:buNone/>
            </a:pPr>
            <a:r>
              <a:t/>
            </a:r>
            <a:endParaRPr sz="1600">
              <a:solidFill>
                <a:schemeClr val="lt1"/>
              </a:solidFill>
            </a:endParaRPr>
          </a:p>
        </p:txBody>
      </p:sp>
      <p:grpSp>
        <p:nvGrpSpPr>
          <p:cNvPr id="352" name="Google Shape;352;p43"/>
          <p:cNvGrpSpPr/>
          <p:nvPr/>
        </p:nvGrpSpPr>
        <p:grpSpPr>
          <a:xfrm>
            <a:off x="292110" y="703086"/>
            <a:ext cx="8559568" cy="7995426"/>
            <a:chOff x="1753723" y="1591886"/>
            <a:chExt cx="5637600" cy="5266039"/>
          </a:xfrm>
        </p:grpSpPr>
        <p:grpSp>
          <p:nvGrpSpPr>
            <p:cNvPr id="353" name="Google Shape;353;p43"/>
            <p:cNvGrpSpPr/>
            <p:nvPr/>
          </p:nvGrpSpPr>
          <p:grpSpPr>
            <a:xfrm>
              <a:off x="1864366" y="1591886"/>
              <a:ext cx="5415263" cy="3674246"/>
              <a:chOff x="346700" y="238125"/>
              <a:chExt cx="6925775" cy="4699125"/>
            </a:xfrm>
          </p:grpSpPr>
          <p:sp>
            <p:nvSpPr>
              <p:cNvPr id="354" name="Google Shape;354;p43"/>
              <p:cNvSpPr/>
              <p:nvPr/>
            </p:nvSpPr>
            <p:spPr>
              <a:xfrm>
                <a:off x="346700" y="238125"/>
                <a:ext cx="6925775" cy="3670450"/>
              </a:xfrm>
              <a:custGeom>
                <a:rect b="b" l="l" r="r" t="t"/>
                <a:pathLst>
                  <a:path extrusionOk="0" h="146818" w="277031">
                    <a:moveTo>
                      <a:pt x="2933" y="0"/>
                    </a:moveTo>
                    <a:cubicBezTo>
                      <a:pt x="1313" y="0"/>
                      <a:pt x="0" y="1313"/>
                      <a:pt x="0" y="2933"/>
                    </a:cubicBezTo>
                    <a:lnTo>
                      <a:pt x="0" y="143885"/>
                    </a:lnTo>
                    <a:cubicBezTo>
                      <a:pt x="0" y="145505"/>
                      <a:pt x="1313" y="146818"/>
                      <a:pt x="2933" y="146818"/>
                    </a:cubicBezTo>
                    <a:lnTo>
                      <a:pt x="274097" y="146818"/>
                    </a:lnTo>
                    <a:cubicBezTo>
                      <a:pt x="274098" y="146818"/>
                      <a:pt x="274099" y="146818"/>
                      <a:pt x="274100" y="146818"/>
                    </a:cubicBezTo>
                    <a:cubicBezTo>
                      <a:pt x="275719" y="146818"/>
                      <a:pt x="277030" y="145504"/>
                      <a:pt x="277030" y="143885"/>
                    </a:cubicBezTo>
                    <a:lnTo>
                      <a:pt x="277030" y="2933"/>
                    </a:lnTo>
                    <a:cubicBezTo>
                      <a:pt x="277030" y="1313"/>
                      <a:pt x="275718" y="0"/>
                      <a:pt x="274097" y="0"/>
                    </a:cubicBez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3"/>
              <p:cNvSpPr/>
              <p:nvPr/>
            </p:nvSpPr>
            <p:spPr>
              <a:xfrm>
                <a:off x="346700" y="507025"/>
                <a:ext cx="6925775" cy="4430225"/>
              </a:xfrm>
              <a:custGeom>
                <a:rect b="b" l="l" r="r" t="t"/>
                <a:pathLst>
                  <a:path extrusionOk="0" h="177209" w="277031">
                    <a:moveTo>
                      <a:pt x="0" y="1"/>
                    </a:moveTo>
                    <a:lnTo>
                      <a:pt x="0" y="177209"/>
                    </a:lnTo>
                    <a:lnTo>
                      <a:pt x="277030" y="177209"/>
                    </a:lnTo>
                    <a:lnTo>
                      <a:pt x="277030"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3"/>
              <p:cNvSpPr/>
              <p:nvPr/>
            </p:nvSpPr>
            <p:spPr>
              <a:xfrm>
                <a:off x="769050"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1" y="3953"/>
                      <a:pt x="4086" y="3067"/>
                      <a:pt x="4086" y="1977"/>
                    </a:cubicBezTo>
                    <a:cubicBezTo>
                      <a:pt x="4086" y="884"/>
                      <a:pt x="3171"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3"/>
              <p:cNvSpPr/>
              <p:nvPr/>
            </p:nvSpPr>
            <p:spPr>
              <a:xfrm>
                <a:off x="459500"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2" y="3953"/>
                      <a:pt x="4086" y="3067"/>
                      <a:pt x="4086" y="1977"/>
                    </a:cubicBezTo>
                    <a:cubicBezTo>
                      <a:pt x="4086" y="884"/>
                      <a:pt x="3171"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3"/>
              <p:cNvSpPr/>
              <p:nvPr/>
            </p:nvSpPr>
            <p:spPr>
              <a:xfrm>
                <a:off x="608075"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2" y="3953"/>
                      <a:pt x="4086" y="3067"/>
                      <a:pt x="4086" y="1977"/>
                    </a:cubicBezTo>
                    <a:cubicBezTo>
                      <a:pt x="4086" y="884"/>
                      <a:pt x="3172"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43"/>
            <p:cNvSpPr/>
            <p:nvPr/>
          </p:nvSpPr>
          <p:spPr>
            <a:xfrm>
              <a:off x="4600966" y="1875971"/>
              <a:ext cx="2500282" cy="1617966"/>
            </a:xfrm>
            <a:custGeom>
              <a:rect b="b" l="l" r="r" t="t"/>
              <a:pathLst>
                <a:path extrusionOk="0" h="82771" w="127908">
                  <a:moveTo>
                    <a:pt x="1" y="0"/>
                  </a:moveTo>
                  <a:lnTo>
                    <a:pt x="1" y="82771"/>
                  </a:lnTo>
                  <a:lnTo>
                    <a:pt x="127908" y="82771"/>
                  </a:lnTo>
                  <a:lnTo>
                    <a:pt x="1279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3"/>
            <p:cNvSpPr/>
            <p:nvPr/>
          </p:nvSpPr>
          <p:spPr>
            <a:xfrm>
              <a:off x="4614532" y="3547966"/>
              <a:ext cx="2500321" cy="1615034"/>
            </a:xfrm>
            <a:custGeom>
              <a:rect b="b" l="l" r="r" t="t"/>
              <a:pathLst>
                <a:path extrusionOk="0" h="82621" w="127910">
                  <a:moveTo>
                    <a:pt x="1" y="0"/>
                  </a:moveTo>
                  <a:lnTo>
                    <a:pt x="1" y="82621"/>
                  </a:lnTo>
                  <a:lnTo>
                    <a:pt x="127909" y="82621"/>
                  </a:lnTo>
                  <a:lnTo>
                    <a:pt x="1279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3"/>
            <p:cNvSpPr/>
            <p:nvPr/>
          </p:nvSpPr>
          <p:spPr>
            <a:xfrm>
              <a:off x="2032468" y="1875963"/>
              <a:ext cx="5068901" cy="1617966"/>
            </a:xfrm>
            <a:custGeom>
              <a:rect b="b" l="l" r="r" t="t"/>
              <a:pathLst>
                <a:path extrusionOk="0" h="82771" w="126312">
                  <a:moveTo>
                    <a:pt x="1" y="0"/>
                  </a:moveTo>
                  <a:lnTo>
                    <a:pt x="1" y="82771"/>
                  </a:lnTo>
                  <a:lnTo>
                    <a:pt x="126312" y="82771"/>
                  </a:lnTo>
                  <a:lnTo>
                    <a:pt x="1263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3"/>
            <p:cNvSpPr/>
            <p:nvPr/>
          </p:nvSpPr>
          <p:spPr>
            <a:xfrm>
              <a:off x="2658504" y="3540728"/>
              <a:ext cx="1195701" cy="111518"/>
            </a:xfrm>
            <a:custGeom>
              <a:rect b="b" l="l" r="r" t="t"/>
              <a:pathLst>
                <a:path extrusionOk="0" h="5705" w="61169">
                  <a:moveTo>
                    <a:pt x="61110" y="1"/>
                  </a:moveTo>
                  <a:cubicBezTo>
                    <a:pt x="60931" y="1"/>
                    <a:pt x="60111" y="215"/>
                    <a:pt x="58769" y="605"/>
                  </a:cubicBezTo>
                  <a:cubicBezTo>
                    <a:pt x="58389" y="718"/>
                    <a:pt x="57970" y="842"/>
                    <a:pt x="57513" y="976"/>
                  </a:cubicBezTo>
                  <a:cubicBezTo>
                    <a:pt x="57048" y="1097"/>
                    <a:pt x="56546" y="1228"/>
                    <a:pt x="56007" y="1369"/>
                  </a:cubicBezTo>
                  <a:cubicBezTo>
                    <a:pt x="54924" y="1639"/>
                    <a:pt x="53705" y="1998"/>
                    <a:pt x="52328" y="2276"/>
                  </a:cubicBezTo>
                  <a:cubicBezTo>
                    <a:pt x="51642" y="2430"/>
                    <a:pt x="50925" y="2592"/>
                    <a:pt x="50177" y="2755"/>
                  </a:cubicBezTo>
                  <a:cubicBezTo>
                    <a:pt x="49429" y="2919"/>
                    <a:pt x="48641" y="3040"/>
                    <a:pt x="47830" y="3194"/>
                  </a:cubicBezTo>
                  <a:cubicBezTo>
                    <a:pt x="46212" y="3520"/>
                    <a:pt x="44462" y="3741"/>
                    <a:pt x="42627" y="4004"/>
                  </a:cubicBezTo>
                  <a:cubicBezTo>
                    <a:pt x="38946" y="4448"/>
                    <a:pt x="34879" y="4759"/>
                    <a:pt x="30599" y="4788"/>
                  </a:cubicBezTo>
                  <a:cubicBezTo>
                    <a:pt x="26317" y="4783"/>
                    <a:pt x="22247" y="4497"/>
                    <a:pt x="18562" y="4075"/>
                  </a:cubicBezTo>
                  <a:cubicBezTo>
                    <a:pt x="16726" y="3821"/>
                    <a:pt x="14975" y="3610"/>
                    <a:pt x="13356" y="3292"/>
                  </a:cubicBezTo>
                  <a:cubicBezTo>
                    <a:pt x="12544" y="3145"/>
                    <a:pt x="11754" y="3027"/>
                    <a:pt x="11006" y="2868"/>
                  </a:cubicBezTo>
                  <a:cubicBezTo>
                    <a:pt x="10258" y="2705"/>
                    <a:pt x="9539" y="2551"/>
                    <a:pt x="8852" y="2402"/>
                  </a:cubicBezTo>
                  <a:cubicBezTo>
                    <a:pt x="7474" y="2130"/>
                    <a:pt x="6253" y="1780"/>
                    <a:pt x="5168" y="1515"/>
                  </a:cubicBezTo>
                  <a:cubicBezTo>
                    <a:pt x="4627" y="1377"/>
                    <a:pt x="4125" y="1250"/>
                    <a:pt x="3658" y="1132"/>
                  </a:cubicBezTo>
                  <a:cubicBezTo>
                    <a:pt x="3202" y="999"/>
                    <a:pt x="2783" y="878"/>
                    <a:pt x="2401" y="768"/>
                  </a:cubicBezTo>
                  <a:cubicBezTo>
                    <a:pt x="1060" y="386"/>
                    <a:pt x="241" y="177"/>
                    <a:pt x="58" y="177"/>
                  </a:cubicBezTo>
                  <a:cubicBezTo>
                    <a:pt x="35" y="177"/>
                    <a:pt x="22" y="181"/>
                    <a:pt x="20" y="187"/>
                  </a:cubicBezTo>
                  <a:cubicBezTo>
                    <a:pt x="0" y="246"/>
                    <a:pt x="809" y="570"/>
                    <a:pt x="2295" y="1109"/>
                  </a:cubicBezTo>
                  <a:cubicBezTo>
                    <a:pt x="2670" y="1241"/>
                    <a:pt x="3082" y="1389"/>
                    <a:pt x="3534" y="1551"/>
                  </a:cubicBezTo>
                  <a:cubicBezTo>
                    <a:pt x="3991" y="1700"/>
                    <a:pt x="4492" y="1844"/>
                    <a:pt x="5028" y="2007"/>
                  </a:cubicBezTo>
                  <a:cubicBezTo>
                    <a:pt x="6107" y="2322"/>
                    <a:pt x="7323" y="2719"/>
                    <a:pt x="8703" y="3032"/>
                  </a:cubicBezTo>
                  <a:lnTo>
                    <a:pt x="10858" y="3559"/>
                  </a:lnTo>
                  <a:cubicBezTo>
                    <a:pt x="11610" y="3739"/>
                    <a:pt x="12402" y="3873"/>
                    <a:pt x="13217" y="4040"/>
                  </a:cubicBezTo>
                  <a:cubicBezTo>
                    <a:pt x="14844" y="4392"/>
                    <a:pt x="16607" y="4633"/>
                    <a:pt x="18456" y="4911"/>
                  </a:cubicBezTo>
                  <a:cubicBezTo>
                    <a:pt x="22168" y="5384"/>
                    <a:pt x="26278" y="5700"/>
                    <a:pt x="30602" y="5705"/>
                  </a:cubicBezTo>
                  <a:cubicBezTo>
                    <a:pt x="34923" y="5675"/>
                    <a:pt x="39030" y="5335"/>
                    <a:pt x="42739" y="4842"/>
                  </a:cubicBezTo>
                  <a:cubicBezTo>
                    <a:pt x="44588" y="4553"/>
                    <a:pt x="46348" y="4302"/>
                    <a:pt x="47973" y="3940"/>
                  </a:cubicBezTo>
                  <a:cubicBezTo>
                    <a:pt x="48786" y="3769"/>
                    <a:pt x="49577" y="3629"/>
                    <a:pt x="50328" y="3446"/>
                  </a:cubicBezTo>
                  <a:cubicBezTo>
                    <a:pt x="51076" y="3258"/>
                    <a:pt x="51795" y="3078"/>
                    <a:pt x="52480" y="2906"/>
                  </a:cubicBezTo>
                  <a:cubicBezTo>
                    <a:pt x="53857" y="2584"/>
                    <a:pt x="55073" y="2181"/>
                    <a:pt x="56148" y="1860"/>
                  </a:cubicBezTo>
                  <a:cubicBezTo>
                    <a:pt x="56685" y="1695"/>
                    <a:pt x="57186" y="1547"/>
                    <a:pt x="57641" y="1394"/>
                  </a:cubicBezTo>
                  <a:cubicBezTo>
                    <a:pt x="58093" y="1230"/>
                    <a:pt x="58503" y="1081"/>
                    <a:pt x="58878" y="945"/>
                  </a:cubicBezTo>
                  <a:cubicBezTo>
                    <a:pt x="60361" y="398"/>
                    <a:pt x="61168" y="70"/>
                    <a:pt x="61147" y="11"/>
                  </a:cubicBezTo>
                  <a:cubicBezTo>
                    <a:pt x="61145" y="4"/>
                    <a:pt x="61132" y="1"/>
                    <a:pt x="61110" y="1"/>
                  </a:cubicBezTo>
                  <a:close/>
                </a:path>
              </a:pathLst>
            </a:custGeom>
            <a:solidFill>
              <a:srgbClr val="CCD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3"/>
            <p:cNvSpPr/>
            <p:nvPr/>
          </p:nvSpPr>
          <p:spPr>
            <a:xfrm>
              <a:off x="2017633" y="3547372"/>
              <a:ext cx="5097181" cy="1616207"/>
            </a:xfrm>
            <a:custGeom>
              <a:rect b="b" l="l" r="r" t="t"/>
              <a:pathLst>
                <a:path extrusionOk="0" h="82681" w="127829">
                  <a:moveTo>
                    <a:pt x="1" y="1"/>
                  </a:moveTo>
                  <a:lnTo>
                    <a:pt x="1" y="82680"/>
                  </a:lnTo>
                  <a:lnTo>
                    <a:pt x="127829" y="82680"/>
                  </a:lnTo>
                  <a:lnTo>
                    <a:pt x="1278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3"/>
            <p:cNvSpPr/>
            <p:nvPr/>
          </p:nvSpPr>
          <p:spPr>
            <a:xfrm>
              <a:off x="1753723" y="6543525"/>
              <a:ext cx="5637600" cy="3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3"/>
            <p:cNvSpPr/>
            <p:nvPr/>
          </p:nvSpPr>
          <p:spPr>
            <a:xfrm>
              <a:off x="1864750" y="5163575"/>
              <a:ext cx="5415300" cy="10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6" name="Google Shape;366;p43"/>
          <p:cNvPicPr preferRelativeResize="0"/>
          <p:nvPr/>
        </p:nvPicPr>
        <p:blipFill rotWithShape="1">
          <a:blip r:embed="rId3">
            <a:alphaModFix/>
          </a:blip>
          <a:srcRect b="0" l="6305" r="0" t="5464"/>
          <a:stretch/>
        </p:blipFill>
        <p:spPr>
          <a:xfrm>
            <a:off x="2204867" y="1128725"/>
            <a:ext cx="4734271" cy="2456825"/>
          </a:xfrm>
          <a:prstGeom prst="rect">
            <a:avLst/>
          </a:prstGeom>
          <a:noFill/>
          <a:ln>
            <a:noFill/>
          </a:ln>
        </p:spPr>
      </p:pic>
      <p:pic>
        <p:nvPicPr>
          <p:cNvPr id="367" name="Google Shape;367;p43"/>
          <p:cNvPicPr preferRelativeResize="0"/>
          <p:nvPr/>
        </p:nvPicPr>
        <p:blipFill>
          <a:blip r:embed="rId4">
            <a:alphaModFix/>
          </a:blip>
          <a:stretch>
            <a:fillRect/>
          </a:stretch>
        </p:blipFill>
        <p:spPr>
          <a:xfrm>
            <a:off x="1135750" y="3714750"/>
            <a:ext cx="6872275" cy="23993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4"/>
          <p:cNvSpPr txBox="1"/>
          <p:nvPr>
            <p:ph type="title"/>
          </p:nvPr>
        </p:nvSpPr>
        <p:spPr>
          <a:xfrm>
            <a:off x="311700" y="996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 function</a:t>
            </a:r>
            <a:endParaRPr/>
          </a:p>
        </p:txBody>
      </p:sp>
      <p:sp>
        <p:nvSpPr>
          <p:cNvPr id="373" name="Google Shape;373;p44"/>
          <p:cNvSpPr txBox="1"/>
          <p:nvPr>
            <p:ph idx="4294967295" type="subTitle"/>
          </p:nvPr>
        </p:nvSpPr>
        <p:spPr>
          <a:xfrm>
            <a:off x="8832300" y="4285925"/>
            <a:ext cx="4396200" cy="6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rPr>
              <a:t>Cleaning up the Data Set with functions to have a clean data set for ML and the Dashboard</a:t>
            </a:r>
            <a:endParaRPr sz="1600">
              <a:solidFill>
                <a:schemeClr val="lt1"/>
              </a:solidFill>
            </a:endParaRPr>
          </a:p>
          <a:p>
            <a:pPr indent="0" lvl="0" marL="0" rtl="0" algn="ctr">
              <a:spcBef>
                <a:spcPts val="1600"/>
              </a:spcBef>
              <a:spcAft>
                <a:spcPts val="1600"/>
              </a:spcAft>
              <a:buNone/>
            </a:pPr>
            <a:r>
              <a:t/>
            </a:r>
            <a:endParaRPr sz="1600">
              <a:solidFill>
                <a:schemeClr val="lt1"/>
              </a:solidFill>
            </a:endParaRPr>
          </a:p>
        </p:txBody>
      </p:sp>
      <p:grpSp>
        <p:nvGrpSpPr>
          <p:cNvPr id="374" name="Google Shape;374;p44"/>
          <p:cNvGrpSpPr/>
          <p:nvPr/>
        </p:nvGrpSpPr>
        <p:grpSpPr>
          <a:xfrm>
            <a:off x="292110" y="703086"/>
            <a:ext cx="8559568" cy="7995426"/>
            <a:chOff x="1753723" y="1591886"/>
            <a:chExt cx="5637600" cy="5266039"/>
          </a:xfrm>
        </p:grpSpPr>
        <p:grpSp>
          <p:nvGrpSpPr>
            <p:cNvPr id="375" name="Google Shape;375;p44"/>
            <p:cNvGrpSpPr/>
            <p:nvPr/>
          </p:nvGrpSpPr>
          <p:grpSpPr>
            <a:xfrm>
              <a:off x="1864366" y="1591886"/>
              <a:ext cx="5415263" cy="3674246"/>
              <a:chOff x="346700" y="238125"/>
              <a:chExt cx="6925775" cy="4699125"/>
            </a:xfrm>
          </p:grpSpPr>
          <p:sp>
            <p:nvSpPr>
              <p:cNvPr id="376" name="Google Shape;376;p44"/>
              <p:cNvSpPr/>
              <p:nvPr/>
            </p:nvSpPr>
            <p:spPr>
              <a:xfrm>
                <a:off x="346700" y="238125"/>
                <a:ext cx="6925775" cy="3670450"/>
              </a:xfrm>
              <a:custGeom>
                <a:rect b="b" l="l" r="r" t="t"/>
                <a:pathLst>
                  <a:path extrusionOk="0" h="146818" w="277031">
                    <a:moveTo>
                      <a:pt x="2933" y="0"/>
                    </a:moveTo>
                    <a:cubicBezTo>
                      <a:pt x="1313" y="0"/>
                      <a:pt x="0" y="1313"/>
                      <a:pt x="0" y="2933"/>
                    </a:cubicBezTo>
                    <a:lnTo>
                      <a:pt x="0" y="143885"/>
                    </a:lnTo>
                    <a:cubicBezTo>
                      <a:pt x="0" y="145505"/>
                      <a:pt x="1313" y="146818"/>
                      <a:pt x="2933" y="146818"/>
                    </a:cubicBezTo>
                    <a:lnTo>
                      <a:pt x="274097" y="146818"/>
                    </a:lnTo>
                    <a:cubicBezTo>
                      <a:pt x="274098" y="146818"/>
                      <a:pt x="274099" y="146818"/>
                      <a:pt x="274100" y="146818"/>
                    </a:cubicBezTo>
                    <a:cubicBezTo>
                      <a:pt x="275719" y="146818"/>
                      <a:pt x="277030" y="145504"/>
                      <a:pt x="277030" y="143885"/>
                    </a:cubicBezTo>
                    <a:lnTo>
                      <a:pt x="277030" y="2933"/>
                    </a:lnTo>
                    <a:cubicBezTo>
                      <a:pt x="277030" y="1313"/>
                      <a:pt x="275718" y="0"/>
                      <a:pt x="274097" y="0"/>
                    </a:cubicBez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4"/>
              <p:cNvSpPr/>
              <p:nvPr/>
            </p:nvSpPr>
            <p:spPr>
              <a:xfrm>
                <a:off x="346700" y="507025"/>
                <a:ext cx="6925775" cy="4430225"/>
              </a:xfrm>
              <a:custGeom>
                <a:rect b="b" l="l" r="r" t="t"/>
                <a:pathLst>
                  <a:path extrusionOk="0" h="177209" w="277031">
                    <a:moveTo>
                      <a:pt x="0" y="1"/>
                    </a:moveTo>
                    <a:lnTo>
                      <a:pt x="0" y="177209"/>
                    </a:lnTo>
                    <a:lnTo>
                      <a:pt x="277030" y="177209"/>
                    </a:lnTo>
                    <a:lnTo>
                      <a:pt x="277030"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4"/>
              <p:cNvSpPr/>
              <p:nvPr/>
            </p:nvSpPr>
            <p:spPr>
              <a:xfrm>
                <a:off x="769050"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1" y="3953"/>
                      <a:pt x="4086" y="3067"/>
                      <a:pt x="4086" y="1977"/>
                    </a:cubicBezTo>
                    <a:cubicBezTo>
                      <a:pt x="4086" y="884"/>
                      <a:pt x="3171"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4"/>
              <p:cNvSpPr/>
              <p:nvPr/>
            </p:nvSpPr>
            <p:spPr>
              <a:xfrm>
                <a:off x="459500"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2" y="3953"/>
                      <a:pt x="4086" y="3067"/>
                      <a:pt x="4086" y="1977"/>
                    </a:cubicBezTo>
                    <a:cubicBezTo>
                      <a:pt x="4086" y="884"/>
                      <a:pt x="3171"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4"/>
              <p:cNvSpPr/>
              <p:nvPr/>
            </p:nvSpPr>
            <p:spPr>
              <a:xfrm>
                <a:off x="608075"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2" y="3953"/>
                      <a:pt x="4086" y="3067"/>
                      <a:pt x="4086" y="1977"/>
                    </a:cubicBezTo>
                    <a:cubicBezTo>
                      <a:pt x="4086" y="884"/>
                      <a:pt x="3172"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44"/>
            <p:cNvSpPr/>
            <p:nvPr/>
          </p:nvSpPr>
          <p:spPr>
            <a:xfrm>
              <a:off x="4600966" y="1875971"/>
              <a:ext cx="2500282" cy="1617966"/>
            </a:xfrm>
            <a:custGeom>
              <a:rect b="b" l="l" r="r" t="t"/>
              <a:pathLst>
                <a:path extrusionOk="0" h="82771" w="127908">
                  <a:moveTo>
                    <a:pt x="1" y="0"/>
                  </a:moveTo>
                  <a:lnTo>
                    <a:pt x="1" y="82771"/>
                  </a:lnTo>
                  <a:lnTo>
                    <a:pt x="127908" y="82771"/>
                  </a:lnTo>
                  <a:lnTo>
                    <a:pt x="1279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4"/>
            <p:cNvSpPr/>
            <p:nvPr/>
          </p:nvSpPr>
          <p:spPr>
            <a:xfrm>
              <a:off x="4614532" y="3547966"/>
              <a:ext cx="2500321" cy="1615034"/>
            </a:xfrm>
            <a:custGeom>
              <a:rect b="b" l="l" r="r" t="t"/>
              <a:pathLst>
                <a:path extrusionOk="0" h="82621" w="127910">
                  <a:moveTo>
                    <a:pt x="1" y="0"/>
                  </a:moveTo>
                  <a:lnTo>
                    <a:pt x="1" y="82621"/>
                  </a:lnTo>
                  <a:lnTo>
                    <a:pt x="127909" y="82621"/>
                  </a:lnTo>
                  <a:lnTo>
                    <a:pt x="1279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4"/>
            <p:cNvSpPr/>
            <p:nvPr/>
          </p:nvSpPr>
          <p:spPr>
            <a:xfrm>
              <a:off x="2032468" y="1875963"/>
              <a:ext cx="5068901" cy="1617966"/>
            </a:xfrm>
            <a:custGeom>
              <a:rect b="b" l="l" r="r" t="t"/>
              <a:pathLst>
                <a:path extrusionOk="0" h="82771" w="126312">
                  <a:moveTo>
                    <a:pt x="1" y="0"/>
                  </a:moveTo>
                  <a:lnTo>
                    <a:pt x="1" y="82771"/>
                  </a:lnTo>
                  <a:lnTo>
                    <a:pt x="126312" y="82771"/>
                  </a:lnTo>
                  <a:lnTo>
                    <a:pt x="1263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4"/>
            <p:cNvSpPr/>
            <p:nvPr/>
          </p:nvSpPr>
          <p:spPr>
            <a:xfrm>
              <a:off x="2658504" y="3540728"/>
              <a:ext cx="1195701" cy="111518"/>
            </a:xfrm>
            <a:custGeom>
              <a:rect b="b" l="l" r="r" t="t"/>
              <a:pathLst>
                <a:path extrusionOk="0" h="5705" w="61169">
                  <a:moveTo>
                    <a:pt x="61110" y="1"/>
                  </a:moveTo>
                  <a:cubicBezTo>
                    <a:pt x="60931" y="1"/>
                    <a:pt x="60111" y="215"/>
                    <a:pt x="58769" y="605"/>
                  </a:cubicBezTo>
                  <a:cubicBezTo>
                    <a:pt x="58389" y="718"/>
                    <a:pt x="57970" y="842"/>
                    <a:pt x="57513" y="976"/>
                  </a:cubicBezTo>
                  <a:cubicBezTo>
                    <a:pt x="57048" y="1097"/>
                    <a:pt x="56546" y="1228"/>
                    <a:pt x="56007" y="1369"/>
                  </a:cubicBezTo>
                  <a:cubicBezTo>
                    <a:pt x="54924" y="1639"/>
                    <a:pt x="53705" y="1998"/>
                    <a:pt x="52328" y="2276"/>
                  </a:cubicBezTo>
                  <a:cubicBezTo>
                    <a:pt x="51642" y="2430"/>
                    <a:pt x="50925" y="2592"/>
                    <a:pt x="50177" y="2755"/>
                  </a:cubicBezTo>
                  <a:cubicBezTo>
                    <a:pt x="49429" y="2919"/>
                    <a:pt x="48641" y="3040"/>
                    <a:pt x="47830" y="3194"/>
                  </a:cubicBezTo>
                  <a:cubicBezTo>
                    <a:pt x="46212" y="3520"/>
                    <a:pt x="44462" y="3741"/>
                    <a:pt x="42627" y="4004"/>
                  </a:cubicBezTo>
                  <a:cubicBezTo>
                    <a:pt x="38946" y="4448"/>
                    <a:pt x="34879" y="4759"/>
                    <a:pt x="30599" y="4788"/>
                  </a:cubicBezTo>
                  <a:cubicBezTo>
                    <a:pt x="26317" y="4783"/>
                    <a:pt x="22247" y="4497"/>
                    <a:pt x="18562" y="4075"/>
                  </a:cubicBezTo>
                  <a:cubicBezTo>
                    <a:pt x="16726" y="3821"/>
                    <a:pt x="14975" y="3610"/>
                    <a:pt x="13356" y="3292"/>
                  </a:cubicBezTo>
                  <a:cubicBezTo>
                    <a:pt x="12544" y="3145"/>
                    <a:pt x="11754" y="3027"/>
                    <a:pt x="11006" y="2868"/>
                  </a:cubicBezTo>
                  <a:cubicBezTo>
                    <a:pt x="10258" y="2705"/>
                    <a:pt x="9539" y="2551"/>
                    <a:pt x="8852" y="2402"/>
                  </a:cubicBezTo>
                  <a:cubicBezTo>
                    <a:pt x="7474" y="2130"/>
                    <a:pt x="6253" y="1780"/>
                    <a:pt x="5168" y="1515"/>
                  </a:cubicBezTo>
                  <a:cubicBezTo>
                    <a:pt x="4627" y="1377"/>
                    <a:pt x="4125" y="1250"/>
                    <a:pt x="3658" y="1132"/>
                  </a:cubicBezTo>
                  <a:cubicBezTo>
                    <a:pt x="3202" y="999"/>
                    <a:pt x="2783" y="878"/>
                    <a:pt x="2401" y="768"/>
                  </a:cubicBezTo>
                  <a:cubicBezTo>
                    <a:pt x="1060" y="386"/>
                    <a:pt x="241" y="177"/>
                    <a:pt x="58" y="177"/>
                  </a:cubicBezTo>
                  <a:cubicBezTo>
                    <a:pt x="35" y="177"/>
                    <a:pt x="22" y="181"/>
                    <a:pt x="20" y="187"/>
                  </a:cubicBezTo>
                  <a:cubicBezTo>
                    <a:pt x="0" y="246"/>
                    <a:pt x="809" y="570"/>
                    <a:pt x="2295" y="1109"/>
                  </a:cubicBezTo>
                  <a:cubicBezTo>
                    <a:pt x="2670" y="1241"/>
                    <a:pt x="3082" y="1389"/>
                    <a:pt x="3534" y="1551"/>
                  </a:cubicBezTo>
                  <a:cubicBezTo>
                    <a:pt x="3991" y="1700"/>
                    <a:pt x="4492" y="1844"/>
                    <a:pt x="5028" y="2007"/>
                  </a:cubicBezTo>
                  <a:cubicBezTo>
                    <a:pt x="6107" y="2322"/>
                    <a:pt x="7323" y="2719"/>
                    <a:pt x="8703" y="3032"/>
                  </a:cubicBezTo>
                  <a:lnTo>
                    <a:pt x="10858" y="3559"/>
                  </a:lnTo>
                  <a:cubicBezTo>
                    <a:pt x="11610" y="3739"/>
                    <a:pt x="12402" y="3873"/>
                    <a:pt x="13217" y="4040"/>
                  </a:cubicBezTo>
                  <a:cubicBezTo>
                    <a:pt x="14844" y="4392"/>
                    <a:pt x="16607" y="4633"/>
                    <a:pt x="18456" y="4911"/>
                  </a:cubicBezTo>
                  <a:cubicBezTo>
                    <a:pt x="22168" y="5384"/>
                    <a:pt x="26278" y="5700"/>
                    <a:pt x="30602" y="5705"/>
                  </a:cubicBezTo>
                  <a:cubicBezTo>
                    <a:pt x="34923" y="5675"/>
                    <a:pt x="39030" y="5335"/>
                    <a:pt x="42739" y="4842"/>
                  </a:cubicBezTo>
                  <a:cubicBezTo>
                    <a:pt x="44588" y="4553"/>
                    <a:pt x="46348" y="4302"/>
                    <a:pt x="47973" y="3940"/>
                  </a:cubicBezTo>
                  <a:cubicBezTo>
                    <a:pt x="48786" y="3769"/>
                    <a:pt x="49577" y="3629"/>
                    <a:pt x="50328" y="3446"/>
                  </a:cubicBezTo>
                  <a:cubicBezTo>
                    <a:pt x="51076" y="3258"/>
                    <a:pt x="51795" y="3078"/>
                    <a:pt x="52480" y="2906"/>
                  </a:cubicBezTo>
                  <a:cubicBezTo>
                    <a:pt x="53857" y="2584"/>
                    <a:pt x="55073" y="2181"/>
                    <a:pt x="56148" y="1860"/>
                  </a:cubicBezTo>
                  <a:cubicBezTo>
                    <a:pt x="56685" y="1695"/>
                    <a:pt x="57186" y="1547"/>
                    <a:pt x="57641" y="1394"/>
                  </a:cubicBezTo>
                  <a:cubicBezTo>
                    <a:pt x="58093" y="1230"/>
                    <a:pt x="58503" y="1081"/>
                    <a:pt x="58878" y="945"/>
                  </a:cubicBezTo>
                  <a:cubicBezTo>
                    <a:pt x="60361" y="398"/>
                    <a:pt x="61168" y="70"/>
                    <a:pt x="61147" y="11"/>
                  </a:cubicBezTo>
                  <a:cubicBezTo>
                    <a:pt x="61145" y="4"/>
                    <a:pt x="61132" y="1"/>
                    <a:pt x="61110" y="1"/>
                  </a:cubicBezTo>
                  <a:close/>
                </a:path>
              </a:pathLst>
            </a:custGeom>
            <a:solidFill>
              <a:srgbClr val="CCD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4"/>
            <p:cNvSpPr/>
            <p:nvPr/>
          </p:nvSpPr>
          <p:spPr>
            <a:xfrm>
              <a:off x="2017630" y="3547372"/>
              <a:ext cx="5069059" cy="1616207"/>
            </a:xfrm>
            <a:custGeom>
              <a:rect b="b" l="l" r="r" t="t"/>
              <a:pathLst>
                <a:path extrusionOk="0" h="82681" w="127829">
                  <a:moveTo>
                    <a:pt x="1" y="1"/>
                  </a:moveTo>
                  <a:lnTo>
                    <a:pt x="1" y="82680"/>
                  </a:lnTo>
                  <a:lnTo>
                    <a:pt x="127829" y="82680"/>
                  </a:lnTo>
                  <a:lnTo>
                    <a:pt x="1278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4"/>
            <p:cNvSpPr/>
            <p:nvPr/>
          </p:nvSpPr>
          <p:spPr>
            <a:xfrm>
              <a:off x="1753723" y="6543525"/>
              <a:ext cx="5637600" cy="3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4"/>
            <p:cNvSpPr/>
            <p:nvPr/>
          </p:nvSpPr>
          <p:spPr>
            <a:xfrm>
              <a:off x="1864750" y="5163575"/>
              <a:ext cx="5415300" cy="10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8" name="Google Shape;388;p44"/>
          <p:cNvPicPr preferRelativeResize="0"/>
          <p:nvPr/>
        </p:nvPicPr>
        <p:blipFill>
          <a:blip r:embed="rId3">
            <a:alphaModFix/>
          </a:blip>
          <a:stretch>
            <a:fillRect/>
          </a:stretch>
        </p:blipFill>
        <p:spPr>
          <a:xfrm>
            <a:off x="1960875" y="1171575"/>
            <a:ext cx="5222275" cy="2386025"/>
          </a:xfrm>
          <a:prstGeom prst="rect">
            <a:avLst/>
          </a:prstGeom>
          <a:noFill/>
          <a:ln>
            <a:noFill/>
          </a:ln>
        </p:spPr>
      </p:pic>
      <p:pic>
        <p:nvPicPr>
          <p:cNvPr id="389" name="Google Shape;389;p44"/>
          <p:cNvPicPr preferRelativeResize="0"/>
          <p:nvPr/>
        </p:nvPicPr>
        <p:blipFill>
          <a:blip r:embed="rId4">
            <a:alphaModFix/>
          </a:blip>
          <a:stretch>
            <a:fillRect/>
          </a:stretch>
        </p:blipFill>
        <p:spPr>
          <a:xfrm>
            <a:off x="1076488" y="3737426"/>
            <a:ext cx="6990801" cy="2246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5"/>
          <p:cNvSpPr txBox="1"/>
          <p:nvPr>
            <p:ph type="title"/>
          </p:nvPr>
        </p:nvSpPr>
        <p:spPr>
          <a:xfrm>
            <a:off x="311700" y="996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Distribution of data</a:t>
            </a:r>
            <a:endParaRPr/>
          </a:p>
        </p:txBody>
      </p:sp>
      <p:sp>
        <p:nvSpPr>
          <p:cNvPr id="395" name="Google Shape;395;p45"/>
          <p:cNvSpPr txBox="1"/>
          <p:nvPr>
            <p:ph idx="4294967295" type="subTitle"/>
          </p:nvPr>
        </p:nvSpPr>
        <p:spPr>
          <a:xfrm>
            <a:off x="8832300" y="4285925"/>
            <a:ext cx="4396200" cy="6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rPr>
              <a:t>Cleaning up the Data Set with functions to have a clean data set for ML and the Dashboard</a:t>
            </a:r>
            <a:endParaRPr sz="1600">
              <a:solidFill>
                <a:schemeClr val="lt1"/>
              </a:solidFill>
            </a:endParaRPr>
          </a:p>
          <a:p>
            <a:pPr indent="0" lvl="0" marL="0" rtl="0" algn="ctr">
              <a:spcBef>
                <a:spcPts val="1600"/>
              </a:spcBef>
              <a:spcAft>
                <a:spcPts val="1600"/>
              </a:spcAft>
              <a:buNone/>
            </a:pPr>
            <a:r>
              <a:t/>
            </a:r>
            <a:endParaRPr sz="1600">
              <a:solidFill>
                <a:schemeClr val="lt1"/>
              </a:solidFill>
            </a:endParaRPr>
          </a:p>
        </p:txBody>
      </p:sp>
      <p:grpSp>
        <p:nvGrpSpPr>
          <p:cNvPr id="396" name="Google Shape;396;p45"/>
          <p:cNvGrpSpPr/>
          <p:nvPr/>
        </p:nvGrpSpPr>
        <p:grpSpPr>
          <a:xfrm>
            <a:off x="292110" y="703086"/>
            <a:ext cx="8559766" cy="7995426"/>
            <a:chOff x="1753723" y="1591886"/>
            <a:chExt cx="5637731" cy="5266039"/>
          </a:xfrm>
        </p:grpSpPr>
        <p:grpSp>
          <p:nvGrpSpPr>
            <p:cNvPr id="397" name="Google Shape;397;p45"/>
            <p:cNvGrpSpPr/>
            <p:nvPr/>
          </p:nvGrpSpPr>
          <p:grpSpPr>
            <a:xfrm>
              <a:off x="1864366" y="1591886"/>
              <a:ext cx="5415263" cy="3674246"/>
              <a:chOff x="346700" y="238125"/>
              <a:chExt cx="6925775" cy="4699125"/>
            </a:xfrm>
          </p:grpSpPr>
          <p:sp>
            <p:nvSpPr>
              <p:cNvPr id="398" name="Google Shape;398;p45"/>
              <p:cNvSpPr/>
              <p:nvPr/>
            </p:nvSpPr>
            <p:spPr>
              <a:xfrm>
                <a:off x="346700" y="238125"/>
                <a:ext cx="6925775" cy="3670450"/>
              </a:xfrm>
              <a:custGeom>
                <a:rect b="b" l="l" r="r" t="t"/>
                <a:pathLst>
                  <a:path extrusionOk="0" h="146818" w="277031">
                    <a:moveTo>
                      <a:pt x="2933" y="0"/>
                    </a:moveTo>
                    <a:cubicBezTo>
                      <a:pt x="1313" y="0"/>
                      <a:pt x="0" y="1313"/>
                      <a:pt x="0" y="2933"/>
                    </a:cubicBezTo>
                    <a:lnTo>
                      <a:pt x="0" y="143885"/>
                    </a:lnTo>
                    <a:cubicBezTo>
                      <a:pt x="0" y="145505"/>
                      <a:pt x="1313" y="146818"/>
                      <a:pt x="2933" y="146818"/>
                    </a:cubicBezTo>
                    <a:lnTo>
                      <a:pt x="274097" y="146818"/>
                    </a:lnTo>
                    <a:cubicBezTo>
                      <a:pt x="274098" y="146818"/>
                      <a:pt x="274099" y="146818"/>
                      <a:pt x="274100" y="146818"/>
                    </a:cubicBezTo>
                    <a:cubicBezTo>
                      <a:pt x="275719" y="146818"/>
                      <a:pt x="277030" y="145504"/>
                      <a:pt x="277030" y="143885"/>
                    </a:cubicBezTo>
                    <a:lnTo>
                      <a:pt x="277030" y="2933"/>
                    </a:lnTo>
                    <a:cubicBezTo>
                      <a:pt x="277030" y="1313"/>
                      <a:pt x="275718" y="0"/>
                      <a:pt x="274097" y="0"/>
                    </a:cubicBez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5"/>
              <p:cNvSpPr/>
              <p:nvPr/>
            </p:nvSpPr>
            <p:spPr>
              <a:xfrm>
                <a:off x="346700" y="507025"/>
                <a:ext cx="6925775" cy="4430225"/>
              </a:xfrm>
              <a:custGeom>
                <a:rect b="b" l="l" r="r" t="t"/>
                <a:pathLst>
                  <a:path extrusionOk="0" h="177209" w="277031">
                    <a:moveTo>
                      <a:pt x="0" y="1"/>
                    </a:moveTo>
                    <a:lnTo>
                      <a:pt x="0" y="177209"/>
                    </a:lnTo>
                    <a:lnTo>
                      <a:pt x="277030" y="177209"/>
                    </a:lnTo>
                    <a:lnTo>
                      <a:pt x="277030"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5"/>
              <p:cNvSpPr/>
              <p:nvPr/>
            </p:nvSpPr>
            <p:spPr>
              <a:xfrm>
                <a:off x="769050"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1" y="3953"/>
                      <a:pt x="4086" y="3067"/>
                      <a:pt x="4086" y="1977"/>
                    </a:cubicBezTo>
                    <a:cubicBezTo>
                      <a:pt x="4086" y="884"/>
                      <a:pt x="3171"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5"/>
              <p:cNvSpPr/>
              <p:nvPr/>
            </p:nvSpPr>
            <p:spPr>
              <a:xfrm>
                <a:off x="459500"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2" y="3953"/>
                      <a:pt x="4086" y="3067"/>
                      <a:pt x="4086" y="1977"/>
                    </a:cubicBezTo>
                    <a:cubicBezTo>
                      <a:pt x="4086" y="884"/>
                      <a:pt x="3171"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5"/>
              <p:cNvSpPr/>
              <p:nvPr/>
            </p:nvSpPr>
            <p:spPr>
              <a:xfrm>
                <a:off x="608075"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2" y="3953"/>
                      <a:pt x="4086" y="3067"/>
                      <a:pt x="4086" y="1977"/>
                    </a:cubicBezTo>
                    <a:cubicBezTo>
                      <a:pt x="4086" y="884"/>
                      <a:pt x="3172"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45"/>
            <p:cNvSpPr/>
            <p:nvPr/>
          </p:nvSpPr>
          <p:spPr>
            <a:xfrm>
              <a:off x="4600966" y="1875971"/>
              <a:ext cx="2500282" cy="1617966"/>
            </a:xfrm>
            <a:custGeom>
              <a:rect b="b" l="l" r="r" t="t"/>
              <a:pathLst>
                <a:path extrusionOk="0" h="82771" w="127908">
                  <a:moveTo>
                    <a:pt x="1" y="0"/>
                  </a:moveTo>
                  <a:lnTo>
                    <a:pt x="1" y="82771"/>
                  </a:lnTo>
                  <a:lnTo>
                    <a:pt x="127908" y="82771"/>
                  </a:lnTo>
                  <a:lnTo>
                    <a:pt x="1279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5"/>
            <p:cNvSpPr/>
            <p:nvPr/>
          </p:nvSpPr>
          <p:spPr>
            <a:xfrm>
              <a:off x="4614532" y="3547966"/>
              <a:ext cx="2500321" cy="1615034"/>
            </a:xfrm>
            <a:custGeom>
              <a:rect b="b" l="l" r="r" t="t"/>
              <a:pathLst>
                <a:path extrusionOk="0" h="82621" w="127910">
                  <a:moveTo>
                    <a:pt x="1" y="0"/>
                  </a:moveTo>
                  <a:lnTo>
                    <a:pt x="1" y="82621"/>
                  </a:lnTo>
                  <a:lnTo>
                    <a:pt x="127909" y="82621"/>
                  </a:lnTo>
                  <a:lnTo>
                    <a:pt x="1279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5"/>
            <p:cNvSpPr/>
            <p:nvPr/>
          </p:nvSpPr>
          <p:spPr>
            <a:xfrm>
              <a:off x="2032464" y="1875971"/>
              <a:ext cx="2469084" cy="1617966"/>
            </a:xfrm>
            <a:custGeom>
              <a:rect b="b" l="l" r="r" t="t"/>
              <a:pathLst>
                <a:path extrusionOk="0" h="82771" w="126312">
                  <a:moveTo>
                    <a:pt x="1" y="0"/>
                  </a:moveTo>
                  <a:lnTo>
                    <a:pt x="1" y="82771"/>
                  </a:lnTo>
                  <a:lnTo>
                    <a:pt x="126312" y="82771"/>
                  </a:lnTo>
                  <a:lnTo>
                    <a:pt x="1263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5"/>
            <p:cNvSpPr/>
            <p:nvPr/>
          </p:nvSpPr>
          <p:spPr>
            <a:xfrm>
              <a:off x="2658504" y="3540728"/>
              <a:ext cx="1195701" cy="111518"/>
            </a:xfrm>
            <a:custGeom>
              <a:rect b="b" l="l" r="r" t="t"/>
              <a:pathLst>
                <a:path extrusionOk="0" h="5705" w="61169">
                  <a:moveTo>
                    <a:pt x="61110" y="1"/>
                  </a:moveTo>
                  <a:cubicBezTo>
                    <a:pt x="60931" y="1"/>
                    <a:pt x="60111" y="215"/>
                    <a:pt x="58769" y="605"/>
                  </a:cubicBezTo>
                  <a:cubicBezTo>
                    <a:pt x="58389" y="718"/>
                    <a:pt x="57970" y="842"/>
                    <a:pt x="57513" y="976"/>
                  </a:cubicBezTo>
                  <a:cubicBezTo>
                    <a:pt x="57048" y="1097"/>
                    <a:pt x="56546" y="1228"/>
                    <a:pt x="56007" y="1369"/>
                  </a:cubicBezTo>
                  <a:cubicBezTo>
                    <a:pt x="54924" y="1639"/>
                    <a:pt x="53705" y="1998"/>
                    <a:pt x="52328" y="2276"/>
                  </a:cubicBezTo>
                  <a:cubicBezTo>
                    <a:pt x="51642" y="2430"/>
                    <a:pt x="50925" y="2592"/>
                    <a:pt x="50177" y="2755"/>
                  </a:cubicBezTo>
                  <a:cubicBezTo>
                    <a:pt x="49429" y="2919"/>
                    <a:pt x="48641" y="3040"/>
                    <a:pt x="47830" y="3194"/>
                  </a:cubicBezTo>
                  <a:cubicBezTo>
                    <a:pt x="46212" y="3520"/>
                    <a:pt x="44462" y="3741"/>
                    <a:pt x="42627" y="4004"/>
                  </a:cubicBezTo>
                  <a:cubicBezTo>
                    <a:pt x="38946" y="4448"/>
                    <a:pt x="34879" y="4759"/>
                    <a:pt x="30599" y="4788"/>
                  </a:cubicBezTo>
                  <a:cubicBezTo>
                    <a:pt x="26317" y="4783"/>
                    <a:pt x="22247" y="4497"/>
                    <a:pt x="18562" y="4075"/>
                  </a:cubicBezTo>
                  <a:cubicBezTo>
                    <a:pt x="16726" y="3821"/>
                    <a:pt x="14975" y="3610"/>
                    <a:pt x="13356" y="3292"/>
                  </a:cubicBezTo>
                  <a:cubicBezTo>
                    <a:pt x="12544" y="3145"/>
                    <a:pt x="11754" y="3027"/>
                    <a:pt x="11006" y="2868"/>
                  </a:cubicBezTo>
                  <a:cubicBezTo>
                    <a:pt x="10258" y="2705"/>
                    <a:pt x="9539" y="2551"/>
                    <a:pt x="8852" y="2402"/>
                  </a:cubicBezTo>
                  <a:cubicBezTo>
                    <a:pt x="7474" y="2130"/>
                    <a:pt x="6253" y="1780"/>
                    <a:pt x="5168" y="1515"/>
                  </a:cubicBezTo>
                  <a:cubicBezTo>
                    <a:pt x="4627" y="1377"/>
                    <a:pt x="4125" y="1250"/>
                    <a:pt x="3658" y="1132"/>
                  </a:cubicBezTo>
                  <a:cubicBezTo>
                    <a:pt x="3202" y="999"/>
                    <a:pt x="2783" y="878"/>
                    <a:pt x="2401" y="768"/>
                  </a:cubicBezTo>
                  <a:cubicBezTo>
                    <a:pt x="1060" y="386"/>
                    <a:pt x="241" y="177"/>
                    <a:pt x="58" y="177"/>
                  </a:cubicBezTo>
                  <a:cubicBezTo>
                    <a:pt x="35" y="177"/>
                    <a:pt x="22" y="181"/>
                    <a:pt x="20" y="187"/>
                  </a:cubicBezTo>
                  <a:cubicBezTo>
                    <a:pt x="0" y="246"/>
                    <a:pt x="809" y="570"/>
                    <a:pt x="2295" y="1109"/>
                  </a:cubicBezTo>
                  <a:cubicBezTo>
                    <a:pt x="2670" y="1241"/>
                    <a:pt x="3082" y="1389"/>
                    <a:pt x="3534" y="1551"/>
                  </a:cubicBezTo>
                  <a:cubicBezTo>
                    <a:pt x="3991" y="1700"/>
                    <a:pt x="4492" y="1844"/>
                    <a:pt x="5028" y="2007"/>
                  </a:cubicBezTo>
                  <a:cubicBezTo>
                    <a:pt x="6107" y="2322"/>
                    <a:pt x="7323" y="2719"/>
                    <a:pt x="8703" y="3032"/>
                  </a:cubicBezTo>
                  <a:lnTo>
                    <a:pt x="10858" y="3559"/>
                  </a:lnTo>
                  <a:cubicBezTo>
                    <a:pt x="11610" y="3739"/>
                    <a:pt x="12402" y="3873"/>
                    <a:pt x="13217" y="4040"/>
                  </a:cubicBezTo>
                  <a:cubicBezTo>
                    <a:pt x="14844" y="4392"/>
                    <a:pt x="16607" y="4633"/>
                    <a:pt x="18456" y="4911"/>
                  </a:cubicBezTo>
                  <a:cubicBezTo>
                    <a:pt x="22168" y="5384"/>
                    <a:pt x="26278" y="5700"/>
                    <a:pt x="30602" y="5705"/>
                  </a:cubicBezTo>
                  <a:cubicBezTo>
                    <a:pt x="34923" y="5675"/>
                    <a:pt x="39030" y="5335"/>
                    <a:pt x="42739" y="4842"/>
                  </a:cubicBezTo>
                  <a:cubicBezTo>
                    <a:pt x="44588" y="4553"/>
                    <a:pt x="46348" y="4302"/>
                    <a:pt x="47973" y="3940"/>
                  </a:cubicBezTo>
                  <a:cubicBezTo>
                    <a:pt x="48786" y="3769"/>
                    <a:pt x="49577" y="3629"/>
                    <a:pt x="50328" y="3446"/>
                  </a:cubicBezTo>
                  <a:cubicBezTo>
                    <a:pt x="51076" y="3258"/>
                    <a:pt x="51795" y="3078"/>
                    <a:pt x="52480" y="2906"/>
                  </a:cubicBezTo>
                  <a:cubicBezTo>
                    <a:pt x="53857" y="2584"/>
                    <a:pt x="55073" y="2181"/>
                    <a:pt x="56148" y="1860"/>
                  </a:cubicBezTo>
                  <a:cubicBezTo>
                    <a:pt x="56685" y="1695"/>
                    <a:pt x="57186" y="1547"/>
                    <a:pt x="57641" y="1394"/>
                  </a:cubicBezTo>
                  <a:cubicBezTo>
                    <a:pt x="58093" y="1230"/>
                    <a:pt x="58503" y="1081"/>
                    <a:pt x="58878" y="945"/>
                  </a:cubicBezTo>
                  <a:cubicBezTo>
                    <a:pt x="60361" y="398"/>
                    <a:pt x="61168" y="70"/>
                    <a:pt x="61147" y="11"/>
                  </a:cubicBezTo>
                  <a:cubicBezTo>
                    <a:pt x="61145" y="4"/>
                    <a:pt x="61132" y="1"/>
                    <a:pt x="61110" y="1"/>
                  </a:cubicBezTo>
                  <a:close/>
                </a:path>
              </a:pathLst>
            </a:custGeom>
            <a:solidFill>
              <a:srgbClr val="CCD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5"/>
            <p:cNvSpPr/>
            <p:nvPr/>
          </p:nvSpPr>
          <p:spPr>
            <a:xfrm>
              <a:off x="2017627" y="3547379"/>
              <a:ext cx="2498737" cy="1616207"/>
            </a:xfrm>
            <a:custGeom>
              <a:rect b="b" l="l" r="r" t="t"/>
              <a:pathLst>
                <a:path extrusionOk="0" h="82681" w="127829">
                  <a:moveTo>
                    <a:pt x="1" y="1"/>
                  </a:moveTo>
                  <a:lnTo>
                    <a:pt x="1" y="82680"/>
                  </a:lnTo>
                  <a:lnTo>
                    <a:pt x="127829" y="82680"/>
                  </a:lnTo>
                  <a:lnTo>
                    <a:pt x="1278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5"/>
            <p:cNvSpPr/>
            <p:nvPr/>
          </p:nvSpPr>
          <p:spPr>
            <a:xfrm>
              <a:off x="1753723" y="6543525"/>
              <a:ext cx="5637731" cy="3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5"/>
            <p:cNvSpPr/>
            <p:nvPr/>
          </p:nvSpPr>
          <p:spPr>
            <a:xfrm>
              <a:off x="1864750" y="5163575"/>
              <a:ext cx="5415300" cy="10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0" name="Google Shape;410;p45"/>
          <p:cNvPicPr preferRelativeResize="0"/>
          <p:nvPr/>
        </p:nvPicPr>
        <p:blipFill>
          <a:blip r:embed="rId3">
            <a:alphaModFix/>
          </a:blip>
          <a:stretch>
            <a:fillRect/>
          </a:stretch>
        </p:blipFill>
        <p:spPr>
          <a:xfrm>
            <a:off x="947750" y="1204925"/>
            <a:ext cx="3281350" cy="2370575"/>
          </a:xfrm>
          <a:prstGeom prst="rect">
            <a:avLst/>
          </a:prstGeom>
          <a:noFill/>
          <a:ln>
            <a:noFill/>
          </a:ln>
        </p:spPr>
      </p:pic>
      <p:pic>
        <p:nvPicPr>
          <p:cNvPr id="411" name="Google Shape;411;p45"/>
          <p:cNvPicPr preferRelativeResize="0"/>
          <p:nvPr/>
        </p:nvPicPr>
        <p:blipFill>
          <a:blip r:embed="rId4">
            <a:alphaModFix/>
          </a:blip>
          <a:stretch>
            <a:fillRect/>
          </a:stretch>
        </p:blipFill>
        <p:spPr>
          <a:xfrm>
            <a:off x="4677450" y="1258600"/>
            <a:ext cx="3699775" cy="2263225"/>
          </a:xfrm>
          <a:prstGeom prst="rect">
            <a:avLst/>
          </a:prstGeom>
          <a:noFill/>
          <a:ln>
            <a:noFill/>
          </a:ln>
        </p:spPr>
      </p:pic>
      <p:pic>
        <p:nvPicPr>
          <p:cNvPr id="412" name="Google Shape;412;p45"/>
          <p:cNvPicPr preferRelativeResize="0"/>
          <p:nvPr/>
        </p:nvPicPr>
        <p:blipFill>
          <a:blip r:embed="rId5">
            <a:alphaModFix/>
          </a:blip>
          <a:stretch>
            <a:fillRect/>
          </a:stretch>
        </p:blipFill>
        <p:spPr>
          <a:xfrm>
            <a:off x="818126" y="3773275"/>
            <a:ext cx="3540600" cy="2181775"/>
          </a:xfrm>
          <a:prstGeom prst="rect">
            <a:avLst/>
          </a:prstGeom>
          <a:noFill/>
          <a:ln>
            <a:noFill/>
          </a:ln>
        </p:spPr>
      </p:pic>
      <p:pic>
        <p:nvPicPr>
          <p:cNvPr id="413" name="Google Shape;413;p45"/>
          <p:cNvPicPr preferRelativeResize="0"/>
          <p:nvPr/>
        </p:nvPicPr>
        <p:blipFill>
          <a:blip r:embed="rId6">
            <a:alphaModFix/>
          </a:blip>
          <a:stretch>
            <a:fillRect/>
          </a:stretch>
        </p:blipFill>
        <p:spPr>
          <a:xfrm>
            <a:off x="4726539" y="3678872"/>
            <a:ext cx="3601586" cy="2370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6"/>
          <p:cNvSpPr txBox="1"/>
          <p:nvPr>
            <p:ph type="title"/>
          </p:nvPr>
        </p:nvSpPr>
        <p:spPr>
          <a:xfrm>
            <a:off x="311700" y="996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SQLite Database</a:t>
            </a:r>
            <a:endParaRPr/>
          </a:p>
        </p:txBody>
      </p:sp>
      <p:sp>
        <p:nvSpPr>
          <p:cNvPr id="419" name="Google Shape;419;p46"/>
          <p:cNvSpPr txBox="1"/>
          <p:nvPr>
            <p:ph idx="4294967295" type="subTitle"/>
          </p:nvPr>
        </p:nvSpPr>
        <p:spPr>
          <a:xfrm>
            <a:off x="8832300" y="4285925"/>
            <a:ext cx="4396200" cy="6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rPr>
              <a:t>Cleaning up the Data Set with functions to have a clean data set for ML and the Dashboard</a:t>
            </a:r>
            <a:endParaRPr sz="1600">
              <a:solidFill>
                <a:schemeClr val="lt1"/>
              </a:solidFill>
            </a:endParaRPr>
          </a:p>
          <a:p>
            <a:pPr indent="0" lvl="0" marL="0" rtl="0" algn="ctr">
              <a:spcBef>
                <a:spcPts val="1600"/>
              </a:spcBef>
              <a:spcAft>
                <a:spcPts val="1600"/>
              </a:spcAft>
              <a:buNone/>
            </a:pPr>
            <a:r>
              <a:t/>
            </a:r>
            <a:endParaRPr sz="1600">
              <a:solidFill>
                <a:schemeClr val="lt1"/>
              </a:solidFill>
            </a:endParaRPr>
          </a:p>
        </p:txBody>
      </p:sp>
      <p:grpSp>
        <p:nvGrpSpPr>
          <p:cNvPr id="420" name="Google Shape;420;p46"/>
          <p:cNvGrpSpPr/>
          <p:nvPr/>
        </p:nvGrpSpPr>
        <p:grpSpPr>
          <a:xfrm>
            <a:off x="423750" y="1292850"/>
            <a:ext cx="8296292" cy="6681550"/>
            <a:chOff x="1753723" y="1591886"/>
            <a:chExt cx="5637600" cy="5266039"/>
          </a:xfrm>
        </p:grpSpPr>
        <p:grpSp>
          <p:nvGrpSpPr>
            <p:cNvPr id="421" name="Google Shape;421;p46"/>
            <p:cNvGrpSpPr/>
            <p:nvPr/>
          </p:nvGrpSpPr>
          <p:grpSpPr>
            <a:xfrm>
              <a:off x="1864366" y="1591886"/>
              <a:ext cx="5415263" cy="3674246"/>
              <a:chOff x="346700" y="238125"/>
              <a:chExt cx="6925775" cy="4699125"/>
            </a:xfrm>
          </p:grpSpPr>
          <p:sp>
            <p:nvSpPr>
              <p:cNvPr id="422" name="Google Shape;422;p46"/>
              <p:cNvSpPr/>
              <p:nvPr/>
            </p:nvSpPr>
            <p:spPr>
              <a:xfrm>
                <a:off x="346700" y="238125"/>
                <a:ext cx="6925775" cy="3670450"/>
              </a:xfrm>
              <a:custGeom>
                <a:rect b="b" l="l" r="r" t="t"/>
                <a:pathLst>
                  <a:path extrusionOk="0" h="146818" w="277031">
                    <a:moveTo>
                      <a:pt x="2933" y="0"/>
                    </a:moveTo>
                    <a:cubicBezTo>
                      <a:pt x="1313" y="0"/>
                      <a:pt x="0" y="1313"/>
                      <a:pt x="0" y="2933"/>
                    </a:cubicBezTo>
                    <a:lnTo>
                      <a:pt x="0" y="143885"/>
                    </a:lnTo>
                    <a:cubicBezTo>
                      <a:pt x="0" y="145505"/>
                      <a:pt x="1313" y="146818"/>
                      <a:pt x="2933" y="146818"/>
                    </a:cubicBezTo>
                    <a:lnTo>
                      <a:pt x="274097" y="146818"/>
                    </a:lnTo>
                    <a:cubicBezTo>
                      <a:pt x="274098" y="146818"/>
                      <a:pt x="274099" y="146818"/>
                      <a:pt x="274100" y="146818"/>
                    </a:cubicBezTo>
                    <a:cubicBezTo>
                      <a:pt x="275719" y="146818"/>
                      <a:pt x="277030" y="145504"/>
                      <a:pt x="277030" y="143885"/>
                    </a:cubicBezTo>
                    <a:lnTo>
                      <a:pt x="277030" y="2933"/>
                    </a:lnTo>
                    <a:cubicBezTo>
                      <a:pt x="277030" y="1313"/>
                      <a:pt x="275718" y="0"/>
                      <a:pt x="274097" y="0"/>
                    </a:cubicBez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6"/>
              <p:cNvSpPr/>
              <p:nvPr/>
            </p:nvSpPr>
            <p:spPr>
              <a:xfrm>
                <a:off x="346700" y="507025"/>
                <a:ext cx="6925775" cy="4430225"/>
              </a:xfrm>
              <a:custGeom>
                <a:rect b="b" l="l" r="r" t="t"/>
                <a:pathLst>
                  <a:path extrusionOk="0" h="177209" w="277031">
                    <a:moveTo>
                      <a:pt x="0" y="1"/>
                    </a:moveTo>
                    <a:lnTo>
                      <a:pt x="0" y="177209"/>
                    </a:lnTo>
                    <a:lnTo>
                      <a:pt x="277030" y="177209"/>
                    </a:lnTo>
                    <a:lnTo>
                      <a:pt x="277030"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6"/>
              <p:cNvSpPr/>
              <p:nvPr/>
            </p:nvSpPr>
            <p:spPr>
              <a:xfrm>
                <a:off x="769050"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1" y="3953"/>
                      <a:pt x="4086" y="3067"/>
                      <a:pt x="4086" y="1977"/>
                    </a:cubicBezTo>
                    <a:cubicBezTo>
                      <a:pt x="4086" y="884"/>
                      <a:pt x="3171"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6"/>
              <p:cNvSpPr/>
              <p:nvPr/>
            </p:nvSpPr>
            <p:spPr>
              <a:xfrm>
                <a:off x="459500"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2" y="3953"/>
                      <a:pt x="4086" y="3067"/>
                      <a:pt x="4086" y="1977"/>
                    </a:cubicBezTo>
                    <a:cubicBezTo>
                      <a:pt x="4086" y="884"/>
                      <a:pt x="3171"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6"/>
              <p:cNvSpPr/>
              <p:nvPr/>
            </p:nvSpPr>
            <p:spPr>
              <a:xfrm>
                <a:off x="608075"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2" y="3953"/>
                      <a:pt x="4086" y="3067"/>
                      <a:pt x="4086" y="1977"/>
                    </a:cubicBezTo>
                    <a:cubicBezTo>
                      <a:pt x="4086" y="884"/>
                      <a:pt x="3172"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46"/>
            <p:cNvSpPr/>
            <p:nvPr/>
          </p:nvSpPr>
          <p:spPr>
            <a:xfrm>
              <a:off x="1753723" y="6543525"/>
              <a:ext cx="5637600" cy="3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6"/>
            <p:cNvSpPr/>
            <p:nvPr/>
          </p:nvSpPr>
          <p:spPr>
            <a:xfrm>
              <a:off x="1864750" y="5163575"/>
              <a:ext cx="5415300" cy="10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9" name="Google Shape;429;p46"/>
          <p:cNvPicPr preferRelativeResize="0"/>
          <p:nvPr/>
        </p:nvPicPr>
        <p:blipFill>
          <a:blip r:embed="rId3">
            <a:alphaModFix/>
          </a:blip>
          <a:stretch>
            <a:fillRect/>
          </a:stretch>
        </p:blipFill>
        <p:spPr>
          <a:xfrm>
            <a:off x="743888" y="1711325"/>
            <a:ext cx="7656000" cy="4051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7"/>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ML APPROACH</a:t>
            </a:r>
            <a:endParaRPr/>
          </a:p>
        </p:txBody>
      </p:sp>
      <p:sp>
        <p:nvSpPr>
          <p:cNvPr id="435" name="Google Shape;435;p47"/>
          <p:cNvSpPr txBox="1"/>
          <p:nvPr/>
        </p:nvSpPr>
        <p:spPr>
          <a:xfrm>
            <a:off x="5999025" y="1206075"/>
            <a:ext cx="2967600" cy="460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600">
                <a:solidFill>
                  <a:schemeClr val="dk1"/>
                </a:solidFill>
                <a:latin typeface="Roboto"/>
                <a:ea typeface="Roboto"/>
                <a:cs typeface="Roboto"/>
                <a:sym typeface="Roboto"/>
              </a:rPr>
              <a:t>Random Forest</a:t>
            </a:r>
            <a:r>
              <a:rPr lang="en" sz="1600">
                <a:solidFill>
                  <a:schemeClr val="dk1"/>
                </a:solidFill>
                <a:latin typeface="Roboto Light"/>
                <a:ea typeface="Roboto Light"/>
                <a:cs typeface="Roboto Light"/>
                <a:sym typeface="Roboto Light"/>
              </a:rPr>
              <a:t>: Large number of individual decision trees that operate together. Each tree has a  class prediction and the one with most votes becomes our model’s prediction.</a:t>
            </a:r>
            <a:endParaRPr sz="1600">
              <a:solidFill>
                <a:schemeClr val="dk1"/>
              </a:solidFill>
              <a:latin typeface="Roboto Light"/>
              <a:ea typeface="Roboto Light"/>
              <a:cs typeface="Roboto Light"/>
              <a:sym typeface="Roboto Light"/>
            </a:endParaRPr>
          </a:p>
          <a:p>
            <a:pPr indent="0" lvl="0" marL="0" rtl="0" algn="l">
              <a:lnSpc>
                <a:spcPct val="115000"/>
              </a:lnSpc>
              <a:spcBef>
                <a:spcPts val="1200"/>
              </a:spcBef>
              <a:spcAft>
                <a:spcPts val="0"/>
              </a:spcAft>
              <a:buNone/>
            </a:pPr>
            <a:r>
              <a:rPr b="1" lang="en" sz="1600">
                <a:solidFill>
                  <a:schemeClr val="dk1"/>
                </a:solidFill>
                <a:latin typeface="Roboto"/>
                <a:ea typeface="Roboto"/>
                <a:cs typeface="Roboto"/>
                <a:sym typeface="Roboto"/>
              </a:rPr>
              <a:t>SVM</a:t>
            </a:r>
            <a:r>
              <a:rPr lang="en" sz="1600">
                <a:solidFill>
                  <a:schemeClr val="dk1"/>
                </a:solidFill>
                <a:latin typeface="Roboto Light"/>
                <a:ea typeface="Roboto Light"/>
                <a:cs typeface="Roboto Light"/>
                <a:sym typeface="Roboto Light"/>
              </a:rPr>
              <a:t>: Supervised learning models with associated learning algorithms that analyze data for classification.</a:t>
            </a:r>
            <a:endParaRPr sz="1600">
              <a:solidFill>
                <a:schemeClr val="dk1"/>
              </a:solidFill>
              <a:latin typeface="Roboto Light"/>
              <a:ea typeface="Roboto Light"/>
              <a:cs typeface="Roboto Light"/>
              <a:sym typeface="Roboto Light"/>
            </a:endParaRPr>
          </a:p>
          <a:p>
            <a:pPr indent="0" lvl="0" marL="0" rtl="0" algn="l">
              <a:lnSpc>
                <a:spcPct val="115000"/>
              </a:lnSpc>
              <a:spcBef>
                <a:spcPts val="1200"/>
              </a:spcBef>
              <a:spcAft>
                <a:spcPts val="0"/>
              </a:spcAft>
              <a:buNone/>
            </a:pPr>
            <a:r>
              <a:rPr b="1" lang="en" sz="1600">
                <a:solidFill>
                  <a:schemeClr val="dk1"/>
                </a:solidFill>
                <a:latin typeface="Roboto"/>
                <a:ea typeface="Roboto"/>
                <a:cs typeface="Roboto"/>
                <a:sym typeface="Roboto"/>
              </a:rPr>
              <a:t>Neural Network</a:t>
            </a:r>
            <a:r>
              <a:rPr lang="en" sz="1600">
                <a:solidFill>
                  <a:schemeClr val="dk1"/>
                </a:solidFill>
                <a:latin typeface="Roboto Light"/>
                <a:ea typeface="Roboto Light"/>
                <a:cs typeface="Roboto Light"/>
                <a:sym typeface="Roboto Light"/>
              </a:rPr>
              <a:t>: Multitude of simple processing nodes that are highly interconnected and send data through these network connections to estimate a target variable.</a:t>
            </a:r>
            <a:endParaRPr sz="1600">
              <a:solidFill>
                <a:schemeClr val="dk1"/>
              </a:solidFill>
              <a:latin typeface="Roboto Light"/>
              <a:ea typeface="Roboto Light"/>
              <a:cs typeface="Roboto Light"/>
              <a:sym typeface="Roboto Light"/>
            </a:endParaRPr>
          </a:p>
          <a:p>
            <a:pPr indent="0" lvl="0" marL="0" rtl="0" algn="l">
              <a:lnSpc>
                <a:spcPct val="115000"/>
              </a:lnSpc>
              <a:spcBef>
                <a:spcPts val="1200"/>
              </a:spcBef>
              <a:spcAft>
                <a:spcPts val="0"/>
              </a:spcAft>
              <a:buNone/>
            </a:pPr>
            <a:r>
              <a:t/>
            </a:r>
            <a:endParaRPr sz="1600">
              <a:solidFill>
                <a:schemeClr val="dk1"/>
              </a:solidFill>
              <a:latin typeface="Roboto Light"/>
              <a:ea typeface="Roboto Light"/>
              <a:cs typeface="Roboto Light"/>
              <a:sym typeface="Roboto Light"/>
            </a:endParaRPr>
          </a:p>
          <a:p>
            <a:pPr indent="0" lvl="0" marL="0" rtl="0" algn="l">
              <a:lnSpc>
                <a:spcPct val="115000"/>
              </a:lnSpc>
              <a:spcBef>
                <a:spcPts val="1200"/>
              </a:spcBef>
              <a:spcAft>
                <a:spcPts val="1200"/>
              </a:spcAft>
              <a:buNone/>
            </a:pPr>
            <a:r>
              <a:t/>
            </a:r>
            <a:endParaRPr sz="1600">
              <a:solidFill>
                <a:schemeClr val="dk1"/>
              </a:solidFill>
              <a:latin typeface="Roboto Light"/>
              <a:ea typeface="Roboto Light"/>
              <a:cs typeface="Roboto Light"/>
              <a:sym typeface="Roboto Light"/>
            </a:endParaRPr>
          </a:p>
        </p:txBody>
      </p:sp>
      <p:pic>
        <p:nvPicPr>
          <p:cNvPr id="436" name="Google Shape;436;p47"/>
          <p:cNvPicPr preferRelativeResize="0"/>
          <p:nvPr/>
        </p:nvPicPr>
        <p:blipFill>
          <a:blip r:embed="rId3">
            <a:alphaModFix/>
          </a:blip>
          <a:stretch>
            <a:fillRect/>
          </a:stretch>
        </p:blipFill>
        <p:spPr>
          <a:xfrm>
            <a:off x="2510725" y="1434674"/>
            <a:ext cx="3283600" cy="2346575"/>
          </a:xfrm>
          <a:prstGeom prst="rect">
            <a:avLst/>
          </a:prstGeom>
          <a:noFill/>
          <a:ln>
            <a:noFill/>
          </a:ln>
        </p:spPr>
      </p:pic>
      <p:pic>
        <p:nvPicPr>
          <p:cNvPr id="437" name="Google Shape;437;p47"/>
          <p:cNvPicPr preferRelativeResize="0"/>
          <p:nvPr/>
        </p:nvPicPr>
        <p:blipFill rotWithShape="1">
          <a:blip r:embed="rId4">
            <a:alphaModFix/>
          </a:blip>
          <a:srcRect b="0" l="11061" r="8842" t="0"/>
          <a:stretch/>
        </p:blipFill>
        <p:spPr>
          <a:xfrm>
            <a:off x="235500" y="1434675"/>
            <a:ext cx="2305325" cy="2266350"/>
          </a:xfrm>
          <a:prstGeom prst="rect">
            <a:avLst/>
          </a:prstGeom>
          <a:noFill/>
          <a:ln>
            <a:noFill/>
          </a:ln>
        </p:spPr>
      </p:pic>
      <p:pic>
        <p:nvPicPr>
          <p:cNvPr id="438" name="Google Shape;438;p47"/>
          <p:cNvPicPr preferRelativeResize="0"/>
          <p:nvPr/>
        </p:nvPicPr>
        <p:blipFill>
          <a:blip r:embed="rId5">
            <a:alphaModFix/>
          </a:blip>
          <a:stretch>
            <a:fillRect/>
          </a:stretch>
        </p:blipFill>
        <p:spPr>
          <a:xfrm>
            <a:off x="314400" y="4144882"/>
            <a:ext cx="5760825" cy="21357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35">
                                            <p:txEl>
                                              <p:pRg end="0" st="0"/>
                                            </p:txEl>
                                          </p:spTgt>
                                        </p:tgtEl>
                                        <p:attrNameLst>
                                          <p:attrName>style.visibility</p:attrName>
                                        </p:attrNameLst>
                                      </p:cBhvr>
                                      <p:to>
                                        <p:strVal val="visible"/>
                                      </p:to>
                                    </p:set>
                                    <p:animEffect filter="fade" transition="in">
                                      <p:cBhvr>
                                        <p:cTn dur="1000"/>
                                        <p:tgtEl>
                                          <p:spTgt spid="435">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35">
                                            <p:txEl>
                                              <p:pRg end="1" st="1"/>
                                            </p:txEl>
                                          </p:spTgt>
                                        </p:tgtEl>
                                        <p:attrNameLst>
                                          <p:attrName>style.visibility</p:attrName>
                                        </p:attrNameLst>
                                      </p:cBhvr>
                                      <p:to>
                                        <p:strVal val="visible"/>
                                      </p:to>
                                    </p:set>
                                    <p:animEffect filter="fade" transition="in">
                                      <p:cBhvr>
                                        <p:cTn dur="1000"/>
                                        <p:tgtEl>
                                          <p:spTgt spid="435">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35">
                                            <p:txEl>
                                              <p:pRg end="2" st="2"/>
                                            </p:txEl>
                                          </p:spTgt>
                                        </p:tgtEl>
                                        <p:attrNameLst>
                                          <p:attrName>style.visibility</p:attrName>
                                        </p:attrNameLst>
                                      </p:cBhvr>
                                      <p:to>
                                        <p:strVal val="visible"/>
                                      </p:to>
                                    </p:set>
                                    <p:animEffect filter="fade" transition="in">
                                      <p:cBhvr>
                                        <p:cTn dur="1000"/>
                                        <p:tgtEl>
                                          <p:spTgt spid="435">
                                            <p:txEl>
                                              <p:pRg end="2" st="2"/>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35">
                                            <p:txEl>
                                              <p:pRg end="3" st="3"/>
                                            </p:txEl>
                                          </p:spTgt>
                                        </p:tgtEl>
                                        <p:attrNameLst>
                                          <p:attrName>style.visibility</p:attrName>
                                        </p:attrNameLst>
                                      </p:cBhvr>
                                      <p:to>
                                        <p:strVal val="visible"/>
                                      </p:to>
                                    </p:set>
                                    <p:animEffect filter="fade" transition="in">
                                      <p:cBhvr>
                                        <p:cTn dur="1000"/>
                                        <p:tgtEl>
                                          <p:spTgt spid="435">
                                            <p:txEl>
                                              <p:pRg end="3" st="3"/>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35">
                                            <p:txEl>
                                              <p:pRg end="4" st="4"/>
                                            </p:txEl>
                                          </p:spTgt>
                                        </p:tgtEl>
                                        <p:attrNameLst>
                                          <p:attrName>style.visibility</p:attrName>
                                        </p:attrNameLst>
                                      </p:cBhvr>
                                      <p:to>
                                        <p:strVal val="visible"/>
                                      </p:to>
                                    </p:set>
                                    <p:animEffect filter="fade" transition="in">
                                      <p:cBhvr>
                                        <p:cTn dur="1000"/>
                                        <p:tgtEl>
                                          <p:spTgt spid="43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eeting Tools by Slidesgo">
  <a:themeElements>
    <a:clrScheme name="Simple Light">
      <a:dk1>
        <a:srgbClr val="000000"/>
      </a:dk1>
      <a:lt1>
        <a:srgbClr val="FFFFFF"/>
      </a:lt1>
      <a:dk2>
        <a:srgbClr val="263238"/>
      </a:dk2>
      <a:lt2>
        <a:srgbClr val="455A64"/>
      </a:lt2>
      <a:accent1>
        <a:srgbClr val="597BB3"/>
      </a:accent1>
      <a:accent2>
        <a:srgbClr val="FF7F6B"/>
      </a:accent2>
      <a:accent3>
        <a:srgbClr val="FF9686"/>
      </a:accent3>
      <a:accent4>
        <a:srgbClr val="99BFFF"/>
      </a:accent4>
      <a:accent5>
        <a:srgbClr val="263238"/>
      </a:accent5>
      <a:accent6>
        <a:srgbClr val="455A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